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1.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notesMasterIdLst>
    <p:notesMasterId r:id="rId23"/>
  </p:notesMasterIdLst>
  <p:sldIdLst>
    <p:sldId id="256" r:id="rId5"/>
    <p:sldId id="257" r:id="rId6"/>
    <p:sldId id="258" r:id="rId7"/>
    <p:sldId id="259" r:id="rId8"/>
    <p:sldId id="269" r:id="rId9"/>
    <p:sldId id="270" r:id="rId10"/>
    <p:sldId id="271" r:id="rId11"/>
    <p:sldId id="276" r:id="rId12"/>
    <p:sldId id="261" r:id="rId13"/>
    <p:sldId id="277" r:id="rId14"/>
    <p:sldId id="262" r:id="rId15"/>
    <p:sldId id="263" r:id="rId16"/>
    <p:sldId id="272" r:id="rId17"/>
    <p:sldId id="264" r:id="rId18"/>
    <p:sldId id="273" r:id="rId19"/>
    <p:sldId id="274" r:id="rId20"/>
    <p:sldId id="275" r:id="rId21"/>
    <p:sldId id="278" r:id="rId22"/>
  </p:sldIdLst>
  <p:sldSz cx="12192000" cy="6858000"/>
  <p:notesSz cx="6805613" cy="99441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AAF85D-2463-00EA-DC93-980C1805C77A}" v="147" dt="2025-01-06T23:38:45.648"/>
    <p1510:client id="{18EBD892-F376-DDC1-DA88-1F4E3218EFA0}" v="1" dt="2025-01-06T20:43:56.764"/>
    <p1510:client id="{1A1E859E-3520-418B-AD98-2E8EF7D7B845}" v="8" dt="2025-01-06T23:05:04.382"/>
    <p1510:client id="{21FF06FC-7FEA-CFB5-51D0-B402A3840983}" v="423" dt="2025-01-06T18:51:58.532"/>
    <p1510:client id="{2A228063-C8AA-E2FA-2E20-E4A8DF9F9528}" v="414" dt="2025-01-06T22:56:30.100"/>
    <p1510:client id="{9190D152-92DE-EDCE-86A5-40CCA9252178}" v="43" dt="2025-01-07T07:27:00.857"/>
    <p1510:client id="{AE094285-643F-B4DC-F6DD-804F85D6441F}" v="55" dt="2025-01-06T23:02:30.514"/>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pos="3840"/>
        <p:guide orient="horz" pos="216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01-06T22:58:39.383"/>
    </inkml:context>
    <inkml:brush xml:id="br0">
      <inkml:brushProperty name="width" value="0.1" units="cm"/>
      <inkml:brushProperty name="height" value="0.1" units="cm"/>
    </inkml:brush>
  </inkml:definitions>
  <inkml:trace contextRef="#ctx0" brushRef="#br0">3149 3678 16383 0 0,'0'0'0'0'0</inkml:trace>
</inkml:ink>
</file>

<file path=ppt/media/image1.png>
</file>

<file path=ppt/media/image10.png>
</file>

<file path=ppt/media/image11.svg>
</file>

<file path=ppt/media/image12.jpe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bwMode="auto">
        <a:xfrm>
          <a:off x="0" y="0"/>
          <a:ext cx="0" cy="0"/>
          <a:chOff x="0" y="0"/>
          <a:chExt cx="0" cy="0"/>
        </a:xfrm>
      </p:grpSpPr>
      <p:sp>
        <p:nvSpPr>
          <p:cNvPr id="293" name="PlaceHolder 1"/>
          <p:cNvSpPr>
            <a:spLocks noGrp="1" noRot="1" noChangeAspect="1"/>
          </p:cNvSpPr>
          <p:nvPr>
            <p:ph type="sldImg"/>
          </p:nvPr>
        </p:nvSpPr>
        <p:spPr bwMode="auto">
          <a:xfrm>
            <a:off x="533520" y="764280"/>
            <a:ext cx="6704640" cy="3771360"/>
          </a:xfrm>
          <a:prstGeom prst="rect">
            <a:avLst/>
          </a:prstGeom>
          <a:noFill/>
          <a:ln w="0">
            <a:noFill/>
          </a:ln>
        </p:spPr>
        <p:txBody>
          <a:bodyPr lIns="0" tIns="0" rIns="0" bIns="0" anchor="ctr">
            <a:noAutofit/>
          </a:bodyPr>
          <a:lstStyle/>
          <a:p>
            <a:pPr>
              <a:defRPr/>
            </a:pPr>
            <a:r>
              <a:rPr lang="en-GB" sz="4400" b="0" strike="noStrike" spc="-1">
                <a:solidFill>
                  <a:srgbClr val="002E65"/>
                </a:solidFill>
                <a:latin typeface="Trebuchet MS"/>
              </a:rPr>
              <a:t>Click to move the slide</a:t>
            </a:r>
          </a:p>
        </p:txBody>
      </p:sp>
      <p:sp>
        <p:nvSpPr>
          <p:cNvPr id="294" name="PlaceHolder 2"/>
          <p:cNvSpPr>
            <a:spLocks noGrp="1"/>
          </p:cNvSpPr>
          <p:nvPr>
            <p:ph type="body"/>
          </p:nvPr>
        </p:nvSpPr>
        <p:spPr bwMode="auto">
          <a:xfrm>
            <a:off x="777240" y="4777560"/>
            <a:ext cx="6217560" cy="4525920"/>
          </a:xfrm>
          <a:prstGeom prst="rect">
            <a:avLst/>
          </a:prstGeom>
          <a:noFill/>
          <a:ln w="0">
            <a:noFill/>
          </a:ln>
        </p:spPr>
        <p:txBody>
          <a:bodyPr lIns="0" tIns="0" rIns="0" bIns="0" anchor="t">
            <a:noAutofit/>
          </a:bodyPr>
          <a:lstStyle/>
          <a:p>
            <a:pPr marL="216000" indent="0">
              <a:buNone/>
              <a:defRPr/>
            </a:pPr>
            <a:r>
              <a:rPr lang="en-US" sz="2000" b="0" strike="noStrike" spc="-1">
                <a:solidFill>
                  <a:srgbClr val="000000"/>
                </a:solidFill>
                <a:latin typeface="Arial"/>
              </a:rPr>
              <a:t>Click to edit the notes format</a:t>
            </a:r>
          </a:p>
        </p:txBody>
      </p:sp>
      <p:sp>
        <p:nvSpPr>
          <p:cNvPr id="295" name="PlaceHolder 3"/>
          <p:cNvSpPr>
            <a:spLocks noGrp="1"/>
          </p:cNvSpPr>
          <p:nvPr>
            <p:ph type="hdr"/>
          </p:nvPr>
        </p:nvSpPr>
        <p:spPr bwMode="auto">
          <a:xfrm>
            <a:off x="0" y="0"/>
            <a:ext cx="3372840" cy="502560"/>
          </a:xfrm>
          <a:prstGeom prst="rect">
            <a:avLst/>
          </a:prstGeom>
          <a:noFill/>
          <a:ln w="0">
            <a:noFill/>
          </a:ln>
        </p:spPr>
        <p:txBody>
          <a:bodyPr lIns="0" tIns="0" rIns="0" bIns="0" anchor="t">
            <a:noAutofit/>
          </a:bodyPr>
          <a:lstStyle/>
          <a:p>
            <a:pPr indent="0">
              <a:buNone/>
              <a:defRPr/>
            </a:pPr>
            <a:r>
              <a:rPr lang="en-US" sz="1400" b="0" strike="noStrike" spc="-1">
                <a:solidFill>
                  <a:srgbClr val="000000"/>
                </a:solidFill>
                <a:latin typeface="Times New Roman"/>
              </a:rPr>
              <a:t>&lt;header&gt;</a:t>
            </a:r>
          </a:p>
        </p:txBody>
      </p:sp>
      <p:sp>
        <p:nvSpPr>
          <p:cNvPr id="296" name="PlaceHolder 4"/>
          <p:cNvSpPr>
            <a:spLocks noGrp="1"/>
          </p:cNvSpPr>
          <p:nvPr>
            <p:ph type="dt" idx="5"/>
          </p:nvPr>
        </p:nvSpPr>
        <p:spPr bwMode="auto">
          <a:xfrm>
            <a:off x="4399200" y="0"/>
            <a:ext cx="3372840" cy="502560"/>
          </a:xfrm>
          <a:prstGeom prst="rect">
            <a:avLst/>
          </a:prstGeom>
          <a:noFill/>
          <a:ln w="0">
            <a:noFill/>
          </a:ln>
        </p:spPr>
        <p:txBody>
          <a:bodyPr lIns="0" tIns="0" rIns="0" bIns="0" anchor="t">
            <a:noAutofit/>
          </a:bodyPr>
          <a:lstStyle>
            <a:lvl1pPr indent="0" algn="r">
              <a:buNone/>
              <a:defRPr lang="en-US" sz="1400" b="0" strike="noStrike" spc="-1">
                <a:solidFill>
                  <a:srgbClr val="000000"/>
                </a:solidFill>
                <a:latin typeface="Times New Roman"/>
              </a:defRPr>
            </a:lvl1pPr>
          </a:lstStyle>
          <a:p>
            <a:pPr indent="0" algn="r">
              <a:buNone/>
              <a:defRPr/>
            </a:pPr>
            <a:r>
              <a:rPr lang="en-US" sz="1400" b="0" strike="noStrike" spc="-1">
                <a:solidFill>
                  <a:srgbClr val="000000"/>
                </a:solidFill>
                <a:latin typeface="Times New Roman"/>
              </a:rPr>
              <a:t>&lt;date/time&gt;</a:t>
            </a:r>
          </a:p>
        </p:txBody>
      </p:sp>
      <p:sp>
        <p:nvSpPr>
          <p:cNvPr id="297" name="PlaceHolder 5"/>
          <p:cNvSpPr>
            <a:spLocks noGrp="1"/>
          </p:cNvSpPr>
          <p:nvPr>
            <p:ph type="ftr" idx="6"/>
          </p:nvPr>
        </p:nvSpPr>
        <p:spPr bwMode="auto">
          <a:xfrm>
            <a:off x="0" y="9555480"/>
            <a:ext cx="3372840" cy="502560"/>
          </a:xfrm>
          <a:prstGeom prst="rect">
            <a:avLst/>
          </a:prstGeom>
          <a:noFill/>
          <a:ln w="0">
            <a:noFill/>
          </a:ln>
        </p:spPr>
        <p:txBody>
          <a:bodyPr lIns="0" tIns="0" rIns="0" bIns="0" anchor="b">
            <a:noAutofit/>
          </a:bodyPr>
          <a:lstStyle>
            <a:lvl1pPr indent="0">
              <a:buNone/>
              <a:defRPr lang="en-US" sz="1400" b="0" strike="noStrike" spc="-1">
                <a:solidFill>
                  <a:srgbClr val="000000"/>
                </a:solidFill>
                <a:latin typeface="Times New Roman"/>
              </a:defRPr>
            </a:lvl1pPr>
          </a:lstStyle>
          <a:p>
            <a:pPr indent="0">
              <a:buNone/>
              <a:defRPr/>
            </a:pPr>
            <a:r>
              <a:rPr lang="en-US" sz="1400" b="0" strike="noStrike" spc="-1">
                <a:solidFill>
                  <a:srgbClr val="000000"/>
                </a:solidFill>
                <a:latin typeface="Times New Roman"/>
              </a:rPr>
              <a:t>&lt;footer&gt;</a:t>
            </a:r>
          </a:p>
        </p:txBody>
      </p:sp>
      <p:sp>
        <p:nvSpPr>
          <p:cNvPr id="298" name="PlaceHolder 6"/>
          <p:cNvSpPr>
            <a:spLocks noGrp="1"/>
          </p:cNvSpPr>
          <p:nvPr>
            <p:ph type="sldNum" idx="7"/>
          </p:nvPr>
        </p:nvSpPr>
        <p:spPr bwMode="auto">
          <a:xfrm>
            <a:off x="4399200" y="9555480"/>
            <a:ext cx="3372840" cy="502560"/>
          </a:xfrm>
          <a:prstGeom prst="rect">
            <a:avLst/>
          </a:prstGeom>
          <a:noFill/>
          <a:ln w="0">
            <a:noFill/>
          </a:ln>
        </p:spPr>
        <p:txBody>
          <a:bodyPr lIns="0" tIns="0" rIns="0" bIns="0" anchor="b">
            <a:noAutofit/>
          </a:bodyPr>
          <a:lstStyle>
            <a:lvl1pPr indent="0" algn="r">
              <a:buNone/>
              <a:defRPr lang="en-US" sz="1400" b="0" strike="noStrike" spc="-1">
                <a:solidFill>
                  <a:srgbClr val="000000"/>
                </a:solidFill>
                <a:latin typeface="Times New Roman"/>
              </a:defRPr>
            </a:lvl1pPr>
          </a:lstStyle>
          <a:p>
            <a:pPr indent="0" algn="r">
              <a:buNone/>
              <a:defRPr/>
            </a:pPr>
            <a:fld id="{382D4BC0-47F2-4C48-BD61-4DCB6280AC16}" type="slidenum">
              <a:rPr lang="en-US" sz="1400" b="0" strike="noStrike" spc="-1">
                <a:solidFill>
                  <a:srgbClr val="000000"/>
                </a:solidFill>
                <a:latin typeface="Times New Roman"/>
              </a:rPr>
              <a:t>‹nr.›</a:t>
            </a:fld>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47" name="PlaceHolder 1"/>
          <p:cNvSpPr>
            <a:spLocks noGrp="1" noRot="1" noChangeAspect="1"/>
          </p:cNvSpPr>
          <p:nvPr>
            <p:ph type="sldImg"/>
          </p:nvPr>
        </p:nvSpPr>
        <p:spPr bwMode="auto">
          <a:xfrm>
            <a:off x="0" y="0"/>
            <a:ext cx="0" cy="0"/>
          </a:xfrm>
          <a:prstGeom prst="rect">
            <a:avLst/>
          </a:prstGeom>
          <a:ln w="0">
            <a:noFill/>
          </a:ln>
        </p:spPr>
      </p:sp>
      <p:sp>
        <p:nvSpPr>
          <p:cNvPr id="348"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49" name="PlaceHolder 3"/>
          <p:cNvSpPr>
            <a:spLocks noGrp="1"/>
          </p:cNvSpPr>
          <p:nvPr>
            <p:ph type="sldNum" idx="18"/>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62" name="PlaceHolder 1"/>
          <p:cNvSpPr>
            <a:spLocks noGrp="1" noRot="1" noChangeAspect="1"/>
          </p:cNvSpPr>
          <p:nvPr>
            <p:ph type="sldImg"/>
          </p:nvPr>
        </p:nvSpPr>
        <p:spPr bwMode="auto">
          <a:xfrm>
            <a:off x="0" y="0"/>
            <a:ext cx="0" cy="0"/>
          </a:xfrm>
          <a:prstGeom prst="rect">
            <a:avLst/>
          </a:prstGeom>
          <a:ln w="0">
            <a:noFill/>
          </a:ln>
        </p:spPr>
      </p:sp>
      <p:sp>
        <p:nvSpPr>
          <p:cNvPr id="363"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64" name="PlaceHolder 3"/>
          <p:cNvSpPr>
            <a:spLocks noGrp="1"/>
          </p:cNvSpPr>
          <p:nvPr>
            <p:ph type="sldNum" idx="23"/>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24666845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65" name="PlaceHolder 1"/>
          <p:cNvSpPr>
            <a:spLocks noGrp="1" noRot="1" noChangeAspect="1"/>
          </p:cNvSpPr>
          <p:nvPr>
            <p:ph type="sldImg"/>
          </p:nvPr>
        </p:nvSpPr>
        <p:spPr bwMode="auto">
          <a:xfrm>
            <a:off x="0" y="0"/>
            <a:ext cx="0" cy="0"/>
          </a:xfrm>
          <a:prstGeom prst="rect">
            <a:avLst/>
          </a:prstGeom>
          <a:ln w="0">
            <a:noFill/>
          </a:ln>
        </p:spPr>
      </p:sp>
      <p:sp>
        <p:nvSpPr>
          <p:cNvPr id="366"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67" name="PlaceHolder 3"/>
          <p:cNvSpPr>
            <a:spLocks noGrp="1"/>
          </p:cNvSpPr>
          <p:nvPr>
            <p:ph type="sldNum" idx="24"/>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68" name="PlaceHolder 1"/>
          <p:cNvSpPr>
            <a:spLocks noGrp="1" noRot="1" noChangeAspect="1"/>
          </p:cNvSpPr>
          <p:nvPr>
            <p:ph type="sldImg"/>
          </p:nvPr>
        </p:nvSpPr>
        <p:spPr bwMode="auto">
          <a:xfrm>
            <a:off x="0" y="0"/>
            <a:ext cx="0" cy="0"/>
          </a:xfrm>
          <a:prstGeom prst="rect">
            <a:avLst/>
          </a:prstGeom>
          <a:ln w="0">
            <a:noFill/>
          </a:ln>
        </p:spPr>
      </p:sp>
      <p:sp>
        <p:nvSpPr>
          <p:cNvPr id="369"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70" name="PlaceHolder 3"/>
          <p:cNvSpPr>
            <a:spLocks noGrp="1"/>
          </p:cNvSpPr>
          <p:nvPr>
            <p:ph type="sldNum" idx="25"/>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6" name="PlaceHolder 1"/>
          <p:cNvSpPr>
            <a:spLocks noGrp="1" noRot="1" noChangeAspect="1"/>
          </p:cNvSpPr>
          <p:nvPr>
            <p:ph type="sldImg"/>
          </p:nvPr>
        </p:nvSpPr>
        <p:spPr bwMode="auto">
          <a:xfrm>
            <a:off x="0" y="0"/>
            <a:ext cx="0" cy="0"/>
          </a:xfrm>
          <a:prstGeom prst="rect">
            <a:avLst/>
          </a:prstGeom>
          <a:ln w="0">
            <a:noFill/>
          </a:ln>
        </p:spPr>
      </p:sp>
      <p:sp>
        <p:nvSpPr>
          <p:cNvPr id="357"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dirty="0">
                <a:solidFill>
                  <a:srgbClr val="000000"/>
                </a:solidFill>
                <a:latin typeface="Arial"/>
                <a:cs typeface="Arial"/>
              </a:rPr>
              <a:t>What did it all cost, as mentioned in the beginning, we made an estimated cost per category. In the final assembly, it is notable that more expenses went to the satellite network. But, we saved money on the remaining categories which fills each other out.</a:t>
            </a:r>
          </a:p>
          <a:p>
            <a:pPr marL="215900">
              <a:defRPr/>
            </a:pPr>
            <a:endParaRPr lang="en-US" sz="1800" spc="-1">
              <a:solidFill>
                <a:srgbClr val="000000"/>
              </a:solidFill>
              <a:latin typeface="Arial"/>
              <a:cs typeface="Arial"/>
            </a:endParaRPr>
          </a:p>
          <a:p>
            <a:pPr marL="215900">
              <a:defRPr/>
            </a:pPr>
            <a:r>
              <a:rPr lang="en-US" sz="1800" spc="-1" dirty="0">
                <a:solidFill>
                  <a:srgbClr val="000000"/>
                </a:solidFill>
                <a:latin typeface="Arial"/>
                <a:cs typeface="Arial"/>
              </a:rPr>
              <a:t>The total cost was 148 367F and we have a leftover of 15 463F.</a:t>
            </a:r>
          </a:p>
        </p:txBody>
      </p:sp>
      <p:sp>
        <p:nvSpPr>
          <p:cNvPr id="358" name="PlaceHolder 3"/>
          <p:cNvSpPr>
            <a:spLocks noGrp="1"/>
          </p:cNvSpPr>
          <p:nvPr>
            <p:ph type="sldNum" idx="21"/>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3564404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71" name="PlaceHolder 1"/>
          <p:cNvSpPr>
            <a:spLocks noGrp="1" noRot="1" noChangeAspect="1"/>
          </p:cNvSpPr>
          <p:nvPr>
            <p:ph type="sldImg"/>
          </p:nvPr>
        </p:nvSpPr>
        <p:spPr bwMode="auto">
          <a:xfrm>
            <a:off x="0" y="0"/>
            <a:ext cx="0" cy="0"/>
          </a:xfrm>
          <a:prstGeom prst="rect">
            <a:avLst/>
          </a:prstGeom>
          <a:ln w="0">
            <a:noFill/>
          </a:ln>
        </p:spPr>
      </p:sp>
      <p:sp>
        <p:nvSpPr>
          <p:cNvPr id="372"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73" name="PlaceHolder 3"/>
          <p:cNvSpPr>
            <a:spLocks noGrp="1"/>
          </p:cNvSpPr>
          <p:nvPr>
            <p:ph type="sldNum" idx="26"/>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3" name="PlaceHolder 1"/>
          <p:cNvSpPr>
            <a:spLocks noGrp="1" noRot="1" noChangeAspect="1"/>
          </p:cNvSpPr>
          <p:nvPr>
            <p:ph type="sldImg"/>
          </p:nvPr>
        </p:nvSpPr>
        <p:spPr bwMode="auto">
          <a:xfrm>
            <a:off x="0" y="0"/>
            <a:ext cx="0" cy="0"/>
          </a:xfrm>
          <a:prstGeom prst="rect">
            <a:avLst/>
          </a:prstGeom>
          <a:ln w="0">
            <a:noFill/>
          </a:ln>
        </p:spPr>
      </p:sp>
      <p:sp>
        <p:nvSpPr>
          <p:cNvPr id="354"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55" name="PlaceHolder 3"/>
          <p:cNvSpPr>
            <a:spLocks noGrp="1"/>
          </p:cNvSpPr>
          <p:nvPr>
            <p:ph type="sldNum" idx="20"/>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33675025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A7BBA0-363B-A8AB-C583-CA6240544B9B}"/>
            </a:ext>
          </a:extLst>
        </p:cNvPr>
        <p:cNvGrpSpPr/>
        <p:nvPr/>
      </p:nvGrpSpPr>
      <p:grpSpPr bwMode="auto">
        <a:xfrm>
          <a:off x="0" y="0"/>
          <a:ext cx="0" cy="0"/>
          <a:chOff x="0" y="0"/>
          <a:chExt cx="0" cy="0"/>
        </a:xfrm>
      </p:grpSpPr>
      <p:sp>
        <p:nvSpPr>
          <p:cNvPr id="353" name="PlaceHolder 1">
            <a:extLst>
              <a:ext uri="{FF2B5EF4-FFF2-40B4-BE49-F238E27FC236}">
                <a16:creationId xmlns:a16="http://schemas.microsoft.com/office/drawing/2014/main" id="{018FE6D8-2F35-675A-F738-18F5FE47D3D3}"/>
              </a:ext>
            </a:extLst>
          </p:cNvPr>
          <p:cNvSpPr>
            <a:spLocks noGrp="1" noRot="1" noChangeAspect="1"/>
          </p:cNvSpPr>
          <p:nvPr>
            <p:ph type="sldImg"/>
          </p:nvPr>
        </p:nvSpPr>
        <p:spPr bwMode="auto">
          <a:xfrm>
            <a:off x="0" y="0"/>
            <a:ext cx="0" cy="0"/>
          </a:xfrm>
          <a:prstGeom prst="rect">
            <a:avLst/>
          </a:prstGeom>
          <a:ln w="0">
            <a:noFill/>
          </a:ln>
        </p:spPr>
      </p:sp>
      <p:sp>
        <p:nvSpPr>
          <p:cNvPr id="354" name="PlaceHolder 2">
            <a:extLst>
              <a:ext uri="{FF2B5EF4-FFF2-40B4-BE49-F238E27FC236}">
                <a16:creationId xmlns:a16="http://schemas.microsoft.com/office/drawing/2014/main" id="{6DF812EE-868E-3823-AFD4-2737F15EB481}"/>
              </a:ext>
            </a:extLst>
          </p:cNvPr>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55" name="PlaceHolder 3">
            <a:extLst>
              <a:ext uri="{FF2B5EF4-FFF2-40B4-BE49-F238E27FC236}">
                <a16:creationId xmlns:a16="http://schemas.microsoft.com/office/drawing/2014/main" id="{5C977A33-BC49-E78B-6460-B1A26834F633}"/>
              </a:ext>
            </a:extLst>
          </p:cNvPr>
          <p:cNvSpPr>
            <a:spLocks noGrp="1"/>
          </p:cNvSpPr>
          <p:nvPr>
            <p:ph type="sldNum" idx="20"/>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25147138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7DE08-B21C-F135-20B2-44F436B53493}"/>
            </a:ext>
          </a:extLst>
        </p:cNvPr>
        <p:cNvGrpSpPr/>
        <p:nvPr/>
      </p:nvGrpSpPr>
      <p:grpSpPr bwMode="auto">
        <a:xfrm>
          <a:off x="0" y="0"/>
          <a:ext cx="0" cy="0"/>
          <a:chOff x="0" y="0"/>
          <a:chExt cx="0" cy="0"/>
        </a:xfrm>
      </p:grpSpPr>
      <p:sp>
        <p:nvSpPr>
          <p:cNvPr id="353" name="PlaceHolder 1">
            <a:extLst>
              <a:ext uri="{FF2B5EF4-FFF2-40B4-BE49-F238E27FC236}">
                <a16:creationId xmlns:a16="http://schemas.microsoft.com/office/drawing/2014/main" id="{E3875F40-8787-0231-CB24-960CCEEE103B}"/>
              </a:ext>
            </a:extLst>
          </p:cNvPr>
          <p:cNvSpPr>
            <a:spLocks noGrp="1" noRot="1" noChangeAspect="1"/>
          </p:cNvSpPr>
          <p:nvPr>
            <p:ph type="sldImg"/>
          </p:nvPr>
        </p:nvSpPr>
        <p:spPr bwMode="auto">
          <a:xfrm>
            <a:off x="0" y="0"/>
            <a:ext cx="0" cy="0"/>
          </a:xfrm>
          <a:prstGeom prst="rect">
            <a:avLst/>
          </a:prstGeom>
          <a:ln w="0">
            <a:noFill/>
          </a:ln>
        </p:spPr>
      </p:sp>
      <p:sp>
        <p:nvSpPr>
          <p:cNvPr id="354" name="PlaceHolder 2">
            <a:extLst>
              <a:ext uri="{FF2B5EF4-FFF2-40B4-BE49-F238E27FC236}">
                <a16:creationId xmlns:a16="http://schemas.microsoft.com/office/drawing/2014/main" id="{7A7F7EDA-DC88-56B9-2ACB-B1AF66CCCB59}"/>
              </a:ext>
            </a:extLst>
          </p:cNvPr>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55" name="PlaceHolder 3">
            <a:extLst>
              <a:ext uri="{FF2B5EF4-FFF2-40B4-BE49-F238E27FC236}">
                <a16:creationId xmlns:a16="http://schemas.microsoft.com/office/drawing/2014/main" id="{41841DC7-52FB-7EB5-472F-1724BCD06CD3}"/>
              </a:ext>
            </a:extLst>
          </p:cNvPr>
          <p:cNvSpPr>
            <a:spLocks noGrp="1"/>
          </p:cNvSpPr>
          <p:nvPr>
            <p:ph type="sldNum" idx="20"/>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81469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0" name="PlaceHolder 1"/>
          <p:cNvSpPr>
            <a:spLocks noGrp="1" noRot="1" noChangeAspect="1"/>
          </p:cNvSpPr>
          <p:nvPr>
            <p:ph type="sldImg"/>
          </p:nvPr>
        </p:nvSpPr>
        <p:spPr bwMode="auto">
          <a:xfrm>
            <a:off x="0" y="0"/>
            <a:ext cx="0" cy="0"/>
          </a:xfrm>
          <a:prstGeom prst="rect">
            <a:avLst/>
          </a:prstGeom>
          <a:ln w="0">
            <a:noFill/>
          </a:ln>
        </p:spPr>
      </p:sp>
      <p:sp>
        <p:nvSpPr>
          <p:cNvPr id="351"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52" name="PlaceHolder 3"/>
          <p:cNvSpPr>
            <a:spLocks noGrp="1"/>
          </p:cNvSpPr>
          <p:nvPr>
            <p:ph type="sldNum" idx="19"/>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3" name="PlaceHolder 1"/>
          <p:cNvSpPr>
            <a:spLocks noGrp="1" noRot="1" noChangeAspect="1"/>
          </p:cNvSpPr>
          <p:nvPr>
            <p:ph type="sldImg"/>
          </p:nvPr>
        </p:nvSpPr>
        <p:spPr bwMode="auto">
          <a:xfrm>
            <a:off x="0" y="0"/>
            <a:ext cx="0" cy="0"/>
          </a:xfrm>
          <a:prstGeom prst="rect">
            <a:avLst/>
          </a:prstGeom>
          <a:ln w="0">
            <a:noFill/>
          </a:ln>
        </p:spPr>
      </p:sp>
      <p:sp>
        <p:nvSpPr>
          <p:cNvPr id="354"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a:solidFill>
                  <a:srgbClr val="000000"/>
                </a:solidFill>
                <a:latin typeface="Arial"/>
                <a:cs typeface="Arial"/>
              </a:rPr>
              <a:t>Our mission is to bring an experimental farm module to the dark side of the mun on order to test if life is possible and what the optimal conditions are.</a:t>
            </a:r>
            <a:endParaRPr lang="en-US" sz="1800" b="0" strike="noStrike" spc="-1">
              <a:solidFill>
                <a:srgbClr val="000000"/>
              </a:solidFill>
              <a:latin typeface="Arial"/>
            </a:endParaRPr>
          </a:p>
        </p:txBody>
      </p:sp>
      <p:sp>
        <p:nvSpPr>
          <p:cNvPr id="355" name="PlaceHolder 3"/>
          <p:cNvSpPr>
            <a:spLocks noGrp="1"/>
          </p:cNvSpPr>
          <p:nvPr>
            <p:ph type="sldNum" idx="20"/>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6" name="PlaceHolder 1"/>
          <p:cNvSpPr>
            <a:spLocks noGrp="1" noRot="1" noChangeAspect="1"/>
          </p:cNvSpPr>
          <p:nvPr>
            <p:ph type="sldImg"/>
          </p:nvPr>
        </p:nvSpPr>
        <p:spPr bwMode="auto">
          <a:xfrm>
            <a:off x="0" y="0"/>
            <a:ext cx="0" cy="0"/>
          </a:xfrm>
          <a:prstGeom prst="rect">
            <a:avLst/>
          </a:prstGeom>
          <a:ln w="0">
            <a:noFill/>
          </a:ln>
        </p:spPr>
      </p:sp>
      <p:sp>
        <p:nvSpPr>
          <p:cNvPr id="357"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a:solidFill>
                  <a:srgbClr val="000000"/>
                </a:solidFill>
                <a:latin typeface="Arial"/>
                <a:cs typeface="Arial"/>
              </a:rPr>
              <a:t>Robbe</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For this, we have some system requirements and constrains.</a:t>
            </a:r>
            <a:endParaRPr lang="en-US"/>
          </a:p>
          <a:p>
            <a:pPr marL="215900">
              <a:defRPr/>
            </a:pPr>
            <a:r>
              <a:rPr lang="en-US" sz="1800" spc="-1">
                <a:solidFill>
                  <a:srgbClr val="000000"/>
                </a:solidFill>
                <a:latin typeface="Arial"/>
                <a:cs typeface="Arial"/>
              </a:rPr>
              <a:t>The requirements of our system are:</a:t>
            </a:r>
          </a:p>
          <a:p>
            <a:pPr marL="501650" indent="-285750">
              <a:buFont typeface="Calibri"/>
              <a:buChar char="-"/>
              <a:defRPr/>
            </a:pPr>
            <a:r>
              <a:rPr lang="en-US" sz="1800" spc="-1">
                <a:solidFill>
                  <a:srgbClr val="000000"/>
                </a:solidFill>
                <a:latin typeface="Arial"/>
                <a:cs typeface="Arial"/>
              </a:rPr>
              <a:t>Bring an experimental farm module that has a weight of 4 ton and needs a certain energy of 0.29 Electric Charge per second</a:t>
            </a:r>
          </a:p>
          <a:p>
            <a:pPr marL="501650" indent="-285750">
              <a:buFont typeface="Calibri"/>
              <a:buChar char="-"/>
              <a:defRPr/>
            </a:pPr>
            <a:r>
              <a:rPr lang="en-US" sz="1800" spc="-1">
                <a:solidFill>
                  <a:srgbClr val="000000"/>
                </a:solidFill>
                <a:latin typeface="Arial"/>
                <a:cs typeface="Arial"/>
              </a:rPr>
              <a:t>Provide a constant communication medium between </a:t>
            </a:r>
            <a:r>
              <a:rPr lang="en-US" sz="1800" spc="-1" err="1">
                <a:solidFill>
                  <a:srgbClr val="000000"/>
                </a:solidFill>
                <a:latin typeface="Arial"/>
                <a:cs typeface="Arial"/>
              </a:rPr>
              <a:t>Kerbin</a:t>
            </a:r>
            <a:r>
              <a:rPr lang="en-US" sz="1800" spc="-1">
                <a:solidFill>
                  <a:srgbClr val="000000"/>
                </a:solidFill>
                <a:latin typeface="Arial"/>
                <a:cs typeface="Arial"/>
              </a:rPr>
              <a:t> and the Mun where a 10 minutes interval must be guaranteed for a whole day. </a:t>
            </a:r>
          </a:p>
          <a:p>
            <a:pPr marL="501650" indent="-285750">
              <a:buFont typeface="Calibri"/>
              <a:buChar char="-"/>
              <a:defRPr/>
            </a:pPr>
            <a:r>
              <a:rPr lang="en-US" sz="1800" spc="-1">
                <a:solidFill>
                  <a:srgbClr val="000000"/>
                </a:solidFill>
                <a:latin typeface="Arial"/>
                <a:cs typeface="Arial"/>
              </a:rPr>
              <a:t>No returning vessel nor reusable components must be used</a:t>
            </a:r>
          </a:p>
          <a:p>
            <a:pPr marL="501650" indent="-285750">
              <a:buFont typeface="Calibri"/>
              <a:buChar char="-"/>
              <a:defRPr/>
            </a:pPr>
            <a:r>
              <a:rPr lang="en-US" sz="1800" spc="-1">
                <a:solidFill>
                  <a:srgbClr val="000000"/>
                </a:solidFill>
                <a:latin typeface="Arial"/>
                <a:cs typeface="Arial"/>
              </a:rPr>
              <a:t>We do not send </a:t>
            </a:r>
            <a:r>
              <a:rPr lang="en-US" sz="1800" spc="-1" err="1">
                <a:solidFill>
                  <a:srgbClr val="000000"/>
                </a:solidFill>
                <a:latin typeface="Arial"/>
                <a:cs typeface="Arial"/>
              </a:rPr>
              <a:t>Kerbins</a:t>
            </a:r>
            <a:r>
              <a:rPr lang="en-US" sz="1800" spc="-1">
                <a:solidFill>
                  <a:srgbClr val="000000"/>
                </a:solidFill>
                <a:latin typeface="Arial"/>
                <a:cs typeface="Arial"/>
              </a:rPr>
              <a:t> but only the farm module that is sustainable on its own</a:t>
            </a:r>
          </a:p>
          <a:p>
            <a:pPr marL="501650" indent="-285750">
              <a:buFont typeface="Calibri"/>
              <a:buChar char="-"/>
              <a:defRPr/>
            </a:pPr>
            <a:r>
              <a:rPr lang="en-US" sz="1800" spc="-1">
                <a:solidFill>
                  <a:srgbClr val="000000"/>
                </a:solidFill>
                <a:latin typeface="Arial"/>
                <a:cs typeface="Arial"/>
              </a:rPr>
              <a:t>Our total trajectory will need a Delta-V of 5150 m/s. For uncertainties, we've added a 15% margin which boils down to a Delta-V of 5922 m/s</a:t>
            </a:r>
          </a:p>
          <a:p>
            <a:pPr marL="501650" indent="-285750">
              <a:buFont typeface="Calibri"/>
              <a:buChar char="-"/>
              <a:defRPr/>
            </a:pPr>
            <a:r>
              <a:rPr lang="en-US" sz="1800" spc="-1">
                <a:solidFill>
                  <a:srgbClr val="000000"/>
                </a:solidFill>
                <a:latin typeface="Arial"/>
                <a:cs typeface="Arial"/>
              </a:rPr>
              <a:t>As for the budget, it is in the name of science </a:t>
            </a:r>
          </a:p>
        </p:txBody>
      </p:sp>
      <p:sp>
        <p:nvSpPr>
          <p:cNvPr id="358" name="PlaceHolder 3"/>
          <p:cNvSpPr>
            <a:spLocks noGrp="1"/>
          </p:cNvSpPr>
          <p:nvPr>
            <p:ph type="sldNum" idx="21"/>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6" name="PlaceHolder 1"/>
          <p:cNvSpPr>
            <a:spLocks noGrp="1" noRot="1" noChangeAspect="1"/>
          </p:cNvSpPr>
          <p:nvPr>
            <p:ph type="sldImg"/>
          </p:nvPr>
        </p:nvSpPr>
        <p:spPr bwMode="auto">
          <a:xfrm>
            <a:off x="0" y="0"/>
            <a:ext cx="0" cy="0"/>
          </a:xfrm>
          <a:prstGeom prst="rect">
            <a:avLst/>
          </a:prstGeom>
          <a:ln w="0">
            <a:noFill/>
          </a:ln>
        </p:spPr>
      </p:sp>
      <p:sp>
        <p:nvSpPr>
          <p:cNvPr id="357"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a:solidFill>
                  <a:srgbClr val="000000"/>
                </a:solidFill>
                <a:latin typeface="Arial"/>
                <a:cs typeface="Arial"/>
              </a:rPr>
              <a:t>Robbe</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But sadly, we do not have carte blanche, We're given 160 000 funds to spend over our project.</a:t>
            </a:r>
            <a:endParaRPr lang="en-US"/>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Then, we've made an estimation cost (asked the financial officer) where we can spend what. </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We estimated that our most expenses will go to the launch of our rocket and the farm module. Next the satellite network and lastly the transfer stages in space itself.</a:t>
            </a:r>
          </a:p>
          <a:p>
            <a:pPr marL="215900">
              <a:defRPr/>
            </a:pPr>
            <a:r>
              <a:rPr lang="en-US" sz="1800" spc="-1">
                <a:solidFill>
                  <a:srgbClr val="000000"/>
                </a:solidFill>
                <a:latin typeface="Arial"/>
                <a:cs typeface="Arial"/>
              </a:rPr>
              <a:t>To account for unforeseen things, we've added a contingency of 10%.</a:t>
            </a:r>
          </a:p>
          <a:p>
            <a:pPr marL="215900">
              <a:defRPr/>
            </a:pPr>
            <a:endParaRPr lang="en-US" sz="1800" spc="-1">
              <a:solidFill>
                <a:srgbClr val="000000"/>
              </a:solidFill>
              <a:latin typeface="Arial"/>
              <a:cs typeface="Arial"/>
            </a:endParaRPr>
          </a:p>
          <a:p>
            <a:pPr marL="215900">
              <a:defRPr/>
            </a:pPr>
            <a:r>
              <a:rPr lang="en-US" spc="-1">
                <a:solidFill>
                  <a:srgbClr val="000000"/>
                </a:solidFill>
                <a:cs typeface="Arial"/>
              </a:rPr>
              <a:t>This total cost, is still lower that the budget given. </a:t>
            </a:r>
          </a:p>
          <a:p>
            <a:pPr marL="215900">
              <a:defRPr/>
            </a:pPr>
            <a:r>
              <a:rPr lang="en-US" spc="-1">
                <a:solidFill>
                  <a:srgbClr val="000000"/>
                </a:solidFill>
                <a:cs typeface="Arial"/>
              </a:rPr>
              <a:t>As we want more contracts in the future, going below the given budget for the same </a:t>
            </a:r>
            <a:r>
              <a:rPr lang="en-US" spc="-1" err="1">
                <a:solidFill>
                  <a:srgbClr val="000000"/>
                </a:solidFill>
                <a:cs typeface="Arial"/>
              </a:rPr>
              <a:t>equipement</a:t>
            </a:r>
            <a:r>
              <a:rPr lang="en-US" spc="-1">
                <a:solidFill>
                  <a:srgbClr val="000000"/>
                </a:solidFill>
                <a:cs typeface="Arial"/>
              </a:rPr>
              <a:t>, but optimized, will be remembered hopefully by the stakeholders.</a:t>
            </a:r>
            <a:endParaRPr lang="en-US">
              <a:cs typeface="Arial"/>
            </a:endParaRPr>
          </a:p>
        </p:txBody>
      </p:sp>
      <p:sp>
        <p:nvSpPr>
          <p:cNvPr id="358" name="PlaceHolder 3"/>
          <p:cNvSpPr>
            <a:spLocks noGrp="1"/>
          </p:cNvSpPr>
          <p:nvPr>
            <p:ph type="sldNum" idx="21"/>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1576161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6" name="PlaceHolder 1"/>
          <p:cNvSpPr>
            <a:spLocks noGrp="1" noRot="1" noChangeAspect="1"/>
          </p:cNvSpPr>
          <p:nvPr>
            <p:ph type="sldImg"/>
          </p:nvPr>
        </p:nvSpPr>
        <p:spPr bwMode="auto">
          <a:xfrm>
            <a:off x="0" y="0"/>
            <a:ext cx="0" cy="0"/>
          </a:xfrm>
          <a:prstGeom prst="rect">
            <a:avLst/>
          </a:prstGeom>
          <a:ln w="0">
            <a:noFill/>
          </a:ln>
        </p:spPr>
      </p:sp>
      <p:sp>
        <p:nvSpPr>
          <p:cNvPr id="357"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a:solidFill>
                  <a:srgbClr val="000000"/>
                </a:solidFill>
                <a:latin typeface="Arial"/>
                <a:cs typeface="Arial"/>
              </a:rPr>
              <a:t>Robbe</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The farm module is placed on the dark side of the moon. On this side, we have a half day of sun and a half day of night. Therefore, it is vital to determine the needed EC/second for this whole module.</a:t>
            </a:r>
            <a:endParaRPr lang="en-US"/>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This module will consist of the farm module which consumes 0.29 </a:t>
            </a:r>
            <a:r>
              <a:rPr lang="en-US" sz="1800" spc="-1" err="1">
                <a:solidFill>
                  <a:srgbClr val="000000"/>
                </a:solidFill>
                <a:latin typeface="Arial"/>
                <a:cs typeface="Arial"/>
              </a:rPr>
              <a:t>ish</a:t>
            </a:r>
            <a:r>
              <a:rPr lang="en-US" sz="1800" spc="-1">
                <a:solidFill>
                  <a:srgbClr val="000000"/>
                </a:solidFill>
                <a:latin typeface="Arial"/>
                <a:cs typeface="Arial"/>
              </a:rPr>
              <a:t> EC/s and the used antenna that consumes 20 EC/s. </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The antenna will only be active each 10 minutes and the farm module will be constantly active. This antenna is selected with the required transmission speed</a:t>
            </a:r>
          </a:p>
          <a:p>
            <a:pPr marL="215900">
              <a:defRPr/>
            </a:pPr>
            <a:r>
              <a:rPr lang="en-US" sz="1800" spc="-1">
                <a:solidFill>
                  <a:srgbClr val="000000"/>
                </a:solidFill>
                <a:latin typeface="Arial"/>
                <a:cs typeface="Arial"/>
              </a:rPr>
              <a:t>You may notice that the duration of the Farm module is odd and is not represented as an earths full day. This is because the Mun needs 38 hours for a full rotation and not 24 hours.</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All combined gives us an EC/day of approximately 44 000 </a:t>
            </a:r>
          </a:p>
        </p:txBody>
      </p:sp>
      <p:sp>
        <p:nvSpPr>
          <p:cNvPr id="358" name="PlaceHolder 3"/>
          <p:cNvSpPr>
            <a:spLocks noGrp="1"/>
          </p:cNvSpPr>
          <p:nvPr>
            <p:ph type="sldNum" idx="21"/>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631949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6" name="PlaceHolder 1"/>
          <p:cNvSpPr>
            <a:spLocks noGrp="1" noRot="1" noChangeAspect="1"/>
          </p:cNvSpPr>
          <p:nvPr>
            <p:ph type="sldImg"/>
          </p:nvPr>
        </p:nvSpPr>
        <p:spPr bwMode="auto">
          <a:xfrm>
            <a:off x="0" y="0"/>
            <a:ext cx="0" cy="0"/>
          </a:xfrm>
          <a:prstGeom prst="rect">
            <a:avLst/>
          </a:prstGeom>
          <a:ln w="0">
            <a:noFill/>
          </a:ln>
        </p:spPr>
      </p:sp>
      <p:sp>
        <p:nvSpPr>
          <p:cNvPr id="357"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a:solidFill>
                  <a:srgbClr val="000000"/>
                </a:solidFill>
                <a:latin typeface="Arial"/>
                <a:cs typeface="Arial"/>
              </a:rPr>
              <a:t>Robbe</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The needed energy of </a:t>
            </a:r>
            <a:r>
              <a:rPr lang="en-US" sz="1800" spc="-1">
                <a:solidFill>
                  <a:srgbClr val="000000"/>
                </a:solidFill>
                <a:cs typeface="Arial"/>
              </a:rPr>
              <a:t>44 000 </a:t>
            </a:r>
            <a:r>
              <a:rPr lang="en-US" spc="-1">
                <a:solidFill>
                  <a:srgbClr val="000000"/>
                </a:solidFill>
                <a:cs typeface="Arial"/>
              </a:rPr>
              <a:t>EC per day should be provided also in the night where no sun is present. Therefore, we need batteries that store half the energy needed of a full day. </a:t>
            </a:r>
            <a:endParaRPr lang="nl-NL">
              <a:cs typeface="Arial"/>
            </a:endParaRPr>
          </a:p>
          <a:p>
            <a:pPr marL="215900">
              <a:defRPr/>
            </a:pPr>
            <a:r>
              <a:rPr lang="en-US" spc="-1">
                <a:solidFill>
                  <a:srgbClr val="000000"/>
                </a:solidFill>
                <a:cs typeface="Arial"/>
              </a:rPr>
              <a:t>This is around 22 000 EC. We took a total of 24 000 EC which gives a battery usage of 92.5% in night time.</a:t>
            </a:r>
            <a:endParaRPr lang="en-US"/>
          </a:p>
          <a:p>
            <a:pPr marL="215900">
              <a:defRPr/>
            </a:pPr>
            <a:endParaRPr lang="en-US" spc="-1">
              <a:solidFill>
                <a:srgbClr val="000000"/>
              </a:solidFill>
              <a:latin typeface="Arial"/>
              <a:cs typeface="Arial"/>
            </a:endParaRPr>
          </a:p>
          <a:p>
            <a:pPr marL="215900">
              <a:defRPr/>
            </a:pPr>
            <a:r>
              <a:rPr lang="en-US" spc="-1">
                <a:solidFill>
                  <a:srgbClr val="000000"/>
                </a:solidFill>
                <a:latin typeface="Arial"/>
                <a:cs typeface="Arial"/>
              </a:rPr>
              <a:t>Of course, in daytime, both the battery as the module must be charged or powered. Therefore, we need double the amount of energy used in the night in order to charge and power everything.</a:t>
            </a:r>
          </a:p>
          <a:p>
            <a:pPr marL="215900">
              <a:defRPr/>
            </a:pPr>
            <a:r>
              <a:rPr lang="en-US" spc="-1">
                <a:solidFill>
                  <a:srgbClr val="000000"/>
                </a:solidFill>
                <a:latin typeface="Arial"/>
                <a:cs typeface="Arial"/>
              </a:rPr>
              <a:t>This again will be around 44 000 EC.</a:t>
            </a:r>
          </a:p>
          <a:p>
            <a:pPr marL="215900">
              <a:defRPr/>
            </a:pPr>
            <a:endParaRPr lang="en-US" spc="-1">
              <a:solidFill>
                <a:srgbClr val="000000"/>
              </a:solidFill>
              <a:latin typeface="Arial"/>
              <a:cs typeface="Arial"/>
            </a:endParaRPr>
          </a:p>
          <a:p>
            <a:pPr marL="215900">
              <a:defRPr/>
            </a:pPr>
            <a:r>
              <a:rPr lang="en-US" spc="-1">
                <a:solidFill>
                  <a:srgbClr val="000000"/>
                </a:solidFill>
                <a:latin typeface="Arial"/>
                <a:cs typeface="Arial"/>
              </a:rPr>
              <a:t>We took 3 OX-STAT solar panels that will have a charge rate of 164% so the battery and needed power is plenty available.</a:t>
            </a:r>
          </a:p>
          <a:p>
            <a:pPr marL="215900">
              <a:defRPr/>
            </a:pPr>
            <a:endParaRPr lang="en-US" spc="-1">
              <a:solidFill>
                <a:srgbClr val="000000"/>
              </a:solidFill>
              <a:latin typeface="Arial"/>
              <a:cs typeface="Arial"/>
            </a:endParaRPr>
          </a:p>
        </p:txBody>
      </p:sp>
      <p:sp>
        <p:nvSpPr>
          <p:cNvPr id="358" name="PlaceHolder 3"/>
          <p:cNvSpPr>
            <a:spLocks noGrp="1"/>
          </p:cNvSpPr>
          <p:nvPr>
            <p:ph type="sldNum" idx="21"/>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11948199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9" name="PlaceHolder 1"/>
          <p:cNvSpPr>
            <a:spLocks noGrp="1" noRot="1" noChangeAspect="1"/>
          </p:cNvSpPr>
          <p:nvPr>
            <p:ph type="sldImg"/>
          </p:nvPr>
        </p:nvSpPr>
        <p:spPr bwMode="auto">
          <a:xfrm>
            <a:off x="0" y="0"/>
            <a:ext cx="0" cy="0"/>
          </a:xfrm>
          <a:prstGeom prst="rect">
            <a:avLst/>
          </a:prstGeom>
          <a:ln w="0">
            <a:noFill/>
          </a:ln>
        </p:spPr>
      </p:sp>
      <p:sp>
        <p:nvSpPr>
          <p:cNvPr id="360"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61" name="PlaceHolder 3"/>
          <p:cNvSpPr>
            <a:spLocks noGrp="1"/>
          </p:cNvSpPr>
          <p:nvPr>
            <p:ph type="sldNum" idx="22"/>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27811021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62" name="PlaceHolder 1"/>
          <p:cNvSpPr>
            <a:spLocks noGrp="1" noRot="1" noChangeAspect="1"/>
          </p:cNvSpPr>
          <p:nvPr>
            <p:ph type="sldImg"/>
          </p:nvPr>
        </p:nvSpPr>
        <p:spPr bwMode="auto">
          <a:xfrm>
            <a:off x="0" y="0"/>
            <a:ext cx="0" cy="0"/>
          </a:xfrm>
          <a:prstGeom prst="rect">
            <a:avLst/>
          </a:prstGeom>
          <a:ln w="0">
            <a:noFill/>
          </a:ln>
        </p:spPr>
      </p:sp>
      <p:sp>
        <p:nvSpPr>
          <p:cNvPr id="363"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64" name="PlaceHolder 3"/>
          <p:cNvSpPr>
            <a:spLocks noGrp="1"/>
          </p:cNvSpPr>
          <p:nvPr>
            <p:ph type="sldNum" idx="23"/>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blank" preserve="1" userDrawn="1">
  <p:cSld name="Blank Slide">
    <p:spTree>
      <p:nvGrpSpPr>
        <p:cNvPr id="1" name=""/>
        <p:cNvGrpSpPr/>
        <p:nvPr/>
      </p:nvGrpSpPr>
      <p:grpSpPr bwMode="auto">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objOverTx" preserve="1" userDrawn="1">
  <p:cSld name="Title, Content over Content">
    <p:spTree>
      <p:nvGrpSpPr>
        <p:cNvPr id="1" name=""/>
        <p:cNvGrpSpPr/>
        <p:nvPr/>
      </p:nvGrpSpPr>
      <p:grpSpPr bwMode="auto">
        <a:xfrm>
          <a:off x="0" y="0"/>
          <a:ext cx="0" cy="0"/>
          <a:chOff x="0" y="0"/>
          <a:chExt cx="0" cy="0"/>
        </a:xfrm>
      </p:grpSpPr>
      <p:sp>
        <p:nvSpPr>
          <p:cNvPr id="24"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25" name="PlaceHolder 2"/>
          <p:cNvSpPr>
            <a:spLocks noGrp="1"/>
          </p:cNvSpPr>
          <p:nvPr>
            <p:ph/>
          </p:nvPr>
        </p:nvSpPr>
        <p:spPr bwMode="auto">
          <a:xfrm>
            <a:off x="623879" y="151632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26" name="PlaceHolder 3"/>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fourObj" preserve="1" userDrawn="1">
  <p:cSld name="Title, 4 Content">
    <p:spTree>
      <p:nvGrpSpPr>
        <p:cNvPr id="1" name=""/>
        <p:cNvGrpSpPr/>
        <p:nvPr/>
      </p:nvGrpSpPr>
      <p:grpSpPr bwMode="auto">
        <a:xfrm>
          <a:off x="0" y="0"/>
          <a:ext cx="0" cy="0"/>
          <a:chOff x="0" y="0"/>
          <a:chExt cx="0" cy="0"/>
        </a:xfrm>
      </p:grpSpPr>
      <p:sp>
        <p:nvSpPr>
          <p:cNvPr id="2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28"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29"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0"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1" name="PlaceHolder 5"/>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blank" preserve="1" userDrawn="1">
  <p:cSld name="Title, 6 Content">
    <p:spTree>
      <p:nvGrpSpPr>
        <p:cNvPr id="1" name=""/>
        <p:cNvGrpSpPr/>
        <p:nvPr/>
      </p:nvGrpSpPr>
      <p:grpSpPr bwMode="auto">
        <a:xfrm>
          <a:off x="0" y="0"/>
          <a:ext cx="0" cy="0"/>
          <a:chOff x="0" y="0"/>
          <a:chExt cx="0" cy="0"/>
        </a:xfrm>
      </p:grpSpPr>
      <p:sp>
        <p:nvSpPr>
          <p:cNvPr id="3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33" name="PlaceHolder 2"/>
          <p:cNvSpPr>
            <a:spLocks noGrp="1"/>
          </p:cNvSpPr>
          <p:nvPr>
            <p:ph/>
          </p:nvPr>
        </p:nvSpPr>
        <p:spPr bwMode="auto">
          <a:xfrm>
            <a:off x="623879"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4" name="PlaceHolder 3"/>
          <p:cNvSpPr>
            <a:spLocks noGrp="1"/>
          </p:cNvSpPr>
          <p:nvPr>
            <p:ph/>
          </p:nvPr>
        </p:nvSpPr>
        <p:spPr bwMode="auto">
          <a:xfrm>
            <a:off x="432396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5" name="PlaceHolder 4"/>
          <p:cNvSpPr>
            <a:spLocks noGrp="1"/>
          </p:cNvSpPr>
          <p:nvPr>
            <p:ph/>
          </p:nvPr>
        </p:nvSpPr>
        <p:spPr bwMode="auto">
          <a:xfrm>
            <a:off x="802440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6" name="PlaceHolder 5"/>
          <p:cNvSpPr>
            <a:spLocks noGrp="1"/>
          </p:cNvSpPr>
          <p:nvPr>
            <p:ph/>
          </p:nvPr>
        </p:nvSpPr>
        <p:spPr bwMode="auto">
          <a:xfrm>
            <a:off x="623879"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7" name="PlaceHolder 6"/>
          <p:cNvSpPr>
            <a:spLocks noGrp="1"/>
          </p:cNvSpPr>
          <p:nvPr>
            <p:ph/>
          </p:nvPr>
        </p:nvSpPr>
        <p:spPr bwMode="auto">
          <a:xfrm>
            <a:off x="432396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8" name="PlaceHolder 7"/>
          <p:cNvSpPr>
            <a:spLocks noGrp="1"/>
          </p:cNvSpPr>
          <p:nvPr>
            <p:ph/>
          </p:nvPr>
        </p:nvSpPr>
        <p:spPr bwMode="auto">
          <a:xfrm>
            <a:off x="802440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blank" preserve="1" userDrawn="1">
  <p:cSld name="Blank Slide">
    <p:spTree>
      <p:nvGrpSpPr>
        <p:cNvPr id="1" name=""/>
        <p:cNvGrpSpPr/>
        <p:nvPr/>
      </p:nvGrpSpPr>
      <p:grpSpPr bwMode="auto">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tx" preserve="1" userDrawn="1">
  <p:cSld name="Title Slide">
    <p:spTree>
      <p:nvGrpSpPr>
        <p:cNvPr id="1" name=""/>
        <p:cNvGrpSpPr/>
        <p:nvPr/>
      </p:nvGrpSpPr>
      <p:grpSpPr bwMode="auto">
        <a:xfrm>
          <a:off x="0" y="0"/>
          <a:ext cx="0" cy="0"/>
          <a:chOff x="0" y="0"/>
          <a:chExt cx="0" cy="0"/>
        </a:xfrm>
      </p:grpSpPr>
      <p:sp>
        <p:nvSpPr>
          <p:cNvPr id="43"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44" name="PlaceHolder 2"/>
          <p:cNvSpPr>
            <a:spLocks noGrp="1"/>
          </p:cNvSpPr>
          <p:nvPr>
            <p:ph type="subTitle"/>
          </p:nvPr>
        </p:nvSpPr>
        <p:spPr bwMode="auto">
          <a:xfrm>
            <a:off x="623879" y="1516320"/>
            <a:ext cx="10944000" cy="4720680"/>
          </a:xfrm>
          <a:prstGeom prst="rect">
            <a:avLst/>
          </a:prstGeom>
          <a:noFill/>
          <a:ln w="0">
            <a:noFill/>
          </a:ln>
        </p:spPr>
        <p:txBody>
          <a:bodyPr lIns="0" tIns="0" rIns="0" bIns="0" anchor="ctr">
            <a:noAutofit/>
          </a:bodyPr>
          <a:lstStyle/>
          <a:p>
            <a:pPr indent="0" algn="ctr">
              <a:buNone/>
              <a:defRPr/>
            </a:pPr>
            <a:endParaRPr lang="en-US" sz="32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obj" preserve="1" userDrawn="1">
  <p:cSld name="Title, Content">
    <p:spTree>
      <p:nvGrpSpPr>
        <p:cNvPr id="1" name=""/>
        <p:cNvGrpSpPr/>
        <p:nvPr/>
      </p:nvGrpSpPr>
      <p:grpSpPr bwMode="auto">
        <a:xfrm>
          <a:off x="0" y="0"/>
          <a:ext cx="0" cy="0"/>
          <a:chOff x="0" y="0"/>
          <a:chExt cx="0" cy="0"/>
        </a:xfrm>
      </p:grpSpPr>
      <p:sp>
        <p:nvSpPr>
          <p:cNvPr id="45"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46" name="PlaceHolder 2"/>
          <p:cNvSpPr>
            <a:spLocks noGrp="1"/>
          </p:cNvSpPr>
          <p:nvPr>
            <p:ph/>
          </p:nvPr>
        </p:nvSpPr>
        <p:spPr bwMode="auto">
          <a:xfrm>
            <a:off x="623879" y="1516320"/>
            <a:ext cx="109440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twoObj" preserve="1" userDrawn="1">
  <p:cSld name="Title, 2 Content">
    <p:spTree>
      <p:nvGrpSpPr>
        <p:cNvPr id="1" name=""/>
        <p:cNvGrpSpPr/>
        <p:nvPr/>
      </p:nvGrpSpPr>
      <p:grpSpPr bwMode="auto">
        <a:xfrm>
          <a:off x="0" y="0"/>
          <a:ext cx="0" cy="0"/>
          <a:chOff x="0" y="0"/>
          <a:chExt cx="0" cy="0"/>
        </a:xfrm>
      </p:grpSpPr>
      <p:sp>
        <p:nvSpPr>
          <p:cNvPr id="4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48"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49"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titleOnly" preserve="1" userDrawn="1">
  <p:cSld name="Title Only">
    <p:spTree>
      <p:nvGrpSpPr>
        <p:cNvPr id="1" name=""/>
        <p:cNvGrpSpPr/>
        <p:nvPr/>
      </p:nvGrpSpPr>
      <p:grpSpPr bwMode="auto">
        <a:xfrm>
          <a:off x="0" y="0"/>
          <a:ext cx="0" cy="0"/>
          <a:chOff x="0" y="0"/>
          <a:chExt cx="0" cy="0"/>
        </a:xfrm>
      </p:grpSpPr>
      <p:sp>
        <p:nvSpPr>
          <p:cNvPr id="5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PhAnim="0" type="objOnly" preserve="1" userDrawn="1">
  <p:cSld name="Centered Text">
    <p:spTree>
      <p:nvGrpSpPr>
        <p:cNvPr id="1" name=""/>
        <p:cNvGrpSpPr/>
        <p:nvPr/>
      </p:nvGrpSpPr>
      <p:grpSpPr bwMode="auto">
        <a:xfrm>
          <a:off x="0" y="0"/>
          <a:ext cx="0" cy="0"/>
          <a:chOff x="0" y="0"/>
          <a:chExt cx="0" cy="0"/>
        </a:xfrm>
      </p:grpSpPr>
      <p:sp>
        <p:nvSpPr>
          <p:cNvPr id="51" name="PlaceHolder 1"/>
          <p:cNvSpPr>
            <a:spLocks noGrp="1"/>
          </p:cNvSpPr>
          <p:nvPr>
            <p:ph type="subTitle"/>
          </p:nvPr>
        </p:nvSpPr>
        <p:spPr bwMode="auto">
          <a:xfrm>
            <a:off x="623879" y="620640"/>
            <a:ext cx="10944000" cy="3669120"/>
          </a:xfrm>
          <a:prstGeom prst="rect">
            <a:avLst/>
          </a:prstGeom>
          <a:noFill/>
          <a:ln w="0">
            <a:noFill/>
          </a:ln>
        </p:spPr>
        <p:txBody>
          <a:bodyPr lIns="0" tIns="0" rIns="0" bIns="0" anchor="ctr">
            <a:noAutofit/>
          </a:bodyPr>
          <a:lstStyle/>
          <a:p>
            <a:pPr algn="ctr">
              <a:defRPr/>
            </a:pPr>
            <a:endParaRPr lang="en-US" sz="3200" b="0" strike="noStrike" spc="-1">
              <a:solidFill>
                <a:srgbClr val="000000"/>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PhAnim="0" type="twoObjAndObj" preserve="1" userDrawn="1">
  <p:cSld name="Title, 2 Content and Content">
    <p:spTree>
      <p:nvGrpSpPr>
        <p:cNvPr id="1" name=""/>
        <p:cNvGrpSpPr/>
        <p:nvPr/>
      </p:nvGrpSpPr>
      <p:grpSpPr bwMode="auto">
        <a:xfrm>
          <a:off x="0" y="0"/>
          <a:ext cx="0" cy="0"/>
          <a:chOff x="0" y="0"/>
          <a:chExt cx="0" cy="0"/>
        </a:xfrm>
      </p:grpSpPr>
      <p:sp>
        <p:nvSpPr>
          <p:cNvPr id="5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53"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4"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5"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x" preserve="1" userDrawn="1">
  <p:cSld name="Title Slide">
    <p:spTree>
      <p:nvGrpSpPr>
        <p:cNvPr id="1" name=""/>
        <p:cNvGrpSpPr/>
        <p:nvPr/>
      </p:nvGrpSpPr>
      <p:grpSpPr bwMode="auto">
        <a:xfrm>
          <a:off x="0" y="0"/>
          <a:ext cx="0" cy="0"/>
          <a:chOff x="0" y="0"/>
          <a:chExt cx="0" cy="0"/>
        </a:xfrm>
      </p:grpSpPr>
      <p:sp>
        <p:nvSpPr>
          <p:cNvPr id="3"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4" name="PlaceHolder 2"/>
          <p:cNvSpPr>
            <a:spLocks noGrp="1"/>
          </p:cNvSpPr>
          <p:nvPr>
            <p:ph type="subTitle"/>
          </p:nvPr>
        </p:nvSpPr>
        <p:spPr bwMode="auto">
          <a:xfrm>
            <a:off x="623879" y="1516320"/>
            <a:ext cx="10944000" cy="4720680"/>
          </a:xfrm>
          <a:prstGeom prst="rect">
            <a:avLst/>
          </a:prstGeom>
          <a:noFill/>
          <a:ln w="0">
            <a:noFill/>
          </a:ln>
        </p:spPr>
        <p:txBody>
          <a:bodyPr lIns="0" tIns="0" rIns="0" bIns="0" anchor="ctr">
            <a:noAutofit/>
          </a:bodyPr>
          <a:lstStyle/>
          <a:p>
            <a:pPr indent="0" algn="ctr">
              <a:buNone/>
              <a:defRPr/>
            </a:pPr>
            <a:endParaRPr lang="en-US" sz="3200" b="0" strike="noStrike" spc="-1">
              <a:solidFill>
                <a:srgbClr val="000000"/>
              </a:solid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type="objAndTwoObj" preserve="1" userDrawn="1">
  <p:cSld name="Title Content and 2 Content">
    <p:spTree>
      <p:nvGrpSpPr>
        <p:cNvPr id="1" name=""/>
        <p:cNvGrpSpPr/>
        <p:nvPr/>
      </p:nvGrpSpPr>
      <p:grpSpPr bwMode="auto">
        <a:xfrm>
          <a:off x="0" y="0"/>
          <a:ext cx="0" cy="0"/>
          <a:chOff x="0" y="0"/>
          <a:chExt cx="0" cy="0"/>
        </a:xfrm>
      </p:grpSpPr>
      <p:sp>
        <p:nvSpPr>
          <p:cNvPr id="56"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57"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8"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9" name="PlaceHolder 4"/>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PhAnim="0" type="twoObjOverTx" preserve="1" userDrawn="1">
  <p:cSld name="Title, 2 Content over Content">
    <p:spTree>
      <p:nvGrpSpPr>
        <p:cNvPr id="1" name=""/>
        <p:cNvGrpSpPr/>
        <p:nvPr/>
      </p:nvGrpSpPr>
      <p:grpSpPr bwMode="auto">
        <a:xfrm>
          <a:off x="0" y="0"/>
          <a:ext cx="0" cy="0"/>
          <a:chOff x="0" y="0"/>
          <a:chExt cx="0" cy="0"/>
        </a:xfrm>
      </p:grpSpPr>
      <p:sp>
        <p:nvSpPr>
          <p:cNvPr id="6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61"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2"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3" name="PlaceHolder 4"/>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PhAnim="0" type="objOverTx" preserve="1" userDrawn="1">
  <p:cSld name="Title, Content over Content">
    <p:spTree>
      <p:nvGrpSpPr>
        <p:cNvPr id="1" name=""/>
        <p:cNvGrpSpPr/>
        <p:nvPr/>
      </p:nvGrpSpPr>
      <p:grpSpPr bwMode="auto">
        <a:xfrm>
          <a:off x="0" y="0"/>
          <a:ext cx="0" cy="0"/>
          <a:chOff x="0" y="0"/>
          <a:chExt cx="0" cy="0"/>
        </a:xfrm>
      </p:grpSpPr>
      <p:sp>
        <p:nvSpPr>
          <p:cNvPr id="64"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65" name="PlaceHolder 2"/>
          <p:cNvSpPr>
            <a:spLocks noGrp="1"/>
          </p:cNvSpPr>
          <p:nvPr>
            <p:ph/>
          </p:nvPr>
        </p:nvSpPr>
        <p:spPr bwMode="auto">
          <a:xfrm>
            <a:off x="623879" y="151632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6" name="PlaceHolder 3"/>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PhAnim="0" type="fourObj" preserve="1" userDrawn="1">
  <p:cSld name="Title, 4 Content">
    <p:spTree>
      <p:nvGrpSpPr>
        <p:cNvPr id="1" name=""/>
        <p:cNvGrpSpPr/>
        <p:nvPr/>
      </p:nvGrpSpPr>
      <p:grpSpPr bwMode="auto">
        <a:xfrm>
          <a:off x="0" y="0"/>
          <a:ext cx="0" cy="0"/>
          <a:chOff x="0" y="0"/>
          <a:chExt cx="0" cy="0"/>
        </a:xfrm>
      </p:grpSpPr>
      <p:sp>
        <p:nvSpPr>
          <p:cNvPr id="6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68"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9"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0"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1" name="PlaceHolder 5"/>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PhAnim="0" type="blank" preserve="1" userDrawn="1">
  <p:cSld name="Title, 6 Content">
    <p:spTree>
      <p:nvGrpSpPr>
        <p:cNvPr id="1" name=""/>
        <p:cNvGrpSpPr/>
        <p:nvPr/>
      </p:nvGrpSpPr>
      <p:grpSpPr bwMode="auto">
        <a:xfrm>
          <a:off x="0" y="0"/>
          <a:ext cx="0" cy="0"/>
          <a:chOff x="0" y="0"/>
          <a:chExt cx="0" cy="0"/>
        </a:xfrm>
      </p:grpSpPr>
      <p:sp>
        <p:nvSpPr>
          <p:cNvPr id="7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73" name="PlaceHolder 2"/>
          <p:cNvSpPr>
            <a:spLocks noGrp="1"/>
          </p:cNvSpPr>
          <p:nvPr>
            <p:ph/>
          </p:nvPr>
        </p:nvSpPr>
        <p:spPr bwMode="auto">
          <a:xfrm>
            <a:off x="623879"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4" name="PlaceHolder 3"/>
          <p:cNvSpPr>
            <a:spLocks noGrp="1"/>
          </p:cNvSpPr>
          <p:nvPr>
            <p:ph/>
          </p:nvPr>
        </p:nvSpPr>
        <p:spPr bwMode="auto">
          <a:xfrm>
            <a:off x="432396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5" name="PlaceHolder 4"/>
          <p:cNvSpPr>
            <a:spLocks noGrp="1"/>
          </p:cNvSpPr>
          <p:nvPr>
            <p:ph/>
          </p:nvPr>
        </p:nvSpPr>
        <p:spPr bwMode="auto">
          <a:xfrm>
            <a:off x="802440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6" name="PlaceHolder 5"/>
          <p:cNvSpPr>
            <a:spLocks noGrp="1"/>
          </p:cNvSpPr>
          <p:nvPr>
            <p:ph/>
          </p:nvPr>
        </p:nvSpPr>
        <p:spPr bwMode="auto">
          <a:xfrm>
            <a:off x="623879"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7" name="PlaceHolder 6"/>
          <p:cNvSpPr>
            <a:spLocks noGrp="1"/>
          </p:cNvSpPr>
          <p:nvPr>
            <p:ph/>
          </p:nvPr>
        </p:nvSpPr>
        <p:spPr bwMode="auto">
          <a:xfrm>
            <a:off x="432396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8" name="PlaceHolder 7"/>
          <p:cNvSpPr>
            <a:spLocks noGrp="1"/>
          </p:cNvSpPr>
          <p:nvPr>
            <p:ph/>
          </p:nvPr>
        </p:nvSpPr>
        <p:spPr bwMode="auto">
          <a:xfrm>
            <a:off x="802440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PhAnim="0" type="blank" preserve="1" userDrawn="1">
  <p:cSld name="Blank Slide">
    <p:spTree>
      <p:nvGrpSpPr>
        <p:cNvPr id="1" name=""/>
        <p:cNvGrpSpPr/>
        <p:nvPr/>
      </p:nvGrpSpPr>
      <p:grpSpPr bwMode="auto">
        <a:xfrm>
          <a:off x="0" y="0"/>
          <a:ext cx="0" cy="0"/>
          <a:chOff x="0" y="0"/>
          <a:chExt cx="0" cy="0"/>
        </a:xfrm>
      </p:grpSpPr>
      <p:sp>
        <p:nvSpPr>
          <p:cNvPr id="2" name="PlaceHolder 1"/>
          <p:cNvSpPr>
            <a:spLocks noGrp="1"/>
          </p:cNvSpPr>
          <p:nvPr>
            <p:ph type="sldNum" idx="1"/>
          </p:nvPr>
        </p:nvSpPr>
        <p:spPr bwMode="auto"/>
        <p:txBody>
          <a:bodyPr/>
          <a:lstStyle/>
          <a:p>
            <a:pPr>
              <a:defRPr/>
            </a:pPr>
            <a:fld id="{DB6A8FA8-9520-446E-94DC-50F38B28EEC8}" type="slidenum">
              <a:rPr/>
              <a:t>‹nr.›</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PhAnim="0" type="tx" preserve="1" userDrawn="1">
  <p:cSld name="Title Slide">
    <p:spTree>
      <p:nvGrpSpPr>
        <p:cNvPr id="1" name=""/>
        <p:cNvGrpSpPr/>
        <p:nvPr/>
      </p:nvGrpSpPr>
      <p:grpSpPr bwMode="auto">
        <a:xfrm>
          <a:off x="0" y="0"/>
          <a:ext cx="0" cy="0"/>
          <a:chOff x="0" y="0"/>
          <a:chExt cx="0" cy="0"/>
        </a:xfrm>
      </p:grpSpPr>
      <p:sp>
        <p:nvSpPr>
          <p:cNvPr id="83"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84" name="PlaceHolder 2"/>
          <p:cNvSpPr>
            <a:spLocks noGrp="1"/>
          </p:cNvSpPr>
          <p:nvPr>
            <p:ph type="subTitle"/>
          </p:nvPr>
        </p:nvSpPr>
        <p:spPr bwMode="auto">
          <a:xfrm>
            <a:off x="623879" y="1516320"/>
            <a:ext cx="10944000" cy="4720680"/>
          </a:xfrm>
          <a:prstGeom prst="rect">
            <a:avLst/>
          </a:prstGeom>
          <a:noFill/>
          <a:ln w="0">
            <a:noFill/>
          </a:ln>
        </p:spPr>
        <p:txBody>
          <a:bodyPr lIns="0" tIns="0" rIns="0" bIns="0" anchor="ctr">
            <a:noAutofit/>
          </a:bodyPr>
          <a:lstStyle/>
          <a:p>
            <a:pPr indent="0" algn="ctr">
              <a:buNone/>
              <a:defRPr/>
            </a:pPr>
            <a:endParaRPr lang="en-US" sz="3200" b="0" strike="noStrike" spc="-1">
              <a:solidFill>
                <a:srgbClr val="000000"/>
              </a:solidFill>
              <a:latin typeface="Arial"/>
            </a:endParaRPr>
          </a:p>
        </p:txBody>
      </p:sp>
      <p:sp>
        <p:nvSpPr>
          <p:cNvPr id="4" name="PlaceHolder 3"/>
          <p:cNvSpPr>
            <a:spLocks noGrp="1"/>
          </p:cNvSpPr>
          <p:nvPr>
            <p:ph type="sldNum" idx="1"/>
          </p:nvPr>
        </p:nvSpPr>
        <p:spPr bwMode="auto"/>
        <p:txBody>
          <a:bodyPr/>
          <a:lstStyle/>
          <a:p>
            <a:pPr>
              <a:defRPr/>
            </a:pPr>
            <a:fld id="{12BA851A-781B-4869-A889-66770C4B5F2D}" type="slidenum">
              <a:rPr/>
              <a:t>‹nr.›</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PhAnim="0" type="obj" preserve="1" userDrawn="1">
  <p:cSld name="Title, Content">
    <p:spTree>
      <p:nvGrpSpPr>
        <p:cNvPr id="1" name=""/>
        <p:cNvGrpSpPr/>
        <p:nvPr/>
      </p:nvGrpSpPr>
      <p:grpSpPr bwMode="auto">
        <a:xfrm>
          <a:off x="0" y="0"/>
          <a:ext cx="0" cy="0"/>
          <a:chOff x="0" y="0"/>
          <a:chExt cx="0" cy="0"/>
        </a:xfrm>
      </p:grpSpPr>
      <p:sp>
        <p:nvSpPr>
          <p:cNvPr id="85"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86" name="PlaceHolder 2"/>
          <p:cNvSpPr>
            <a:spLocks noGrp="1"/>
          </p:cNvSpPr>
          <p:nvPr>
            <p:ph/>
          </p:nvPr>
        </p:nvSpPr>
        <p:spPr bwMode="auto">
          <a:xfrm>
            <a:off x="623879" y="1516320"/>
            <a:ext cx="109440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4" name="PlaceHolder 3"/>
          <p:cNvSpPr>
            <a:spLocks noGrp="1"/>
          </p:cNvSpPr>
          <p:nvPr>
            <p:ph type="sldNum" idx="1"/>
          </p:nvPr>
        </p:nvSpPr>
        <p:spPr bwMode="auto"/>
        <p:txBody>
          <a:bodyPr/>
          <a:lstStyle/>
          <a:p>
            <a:pPr>
              <a:defRPr/>
            </a:pPr>
            <a:fld id="{D4DCCEDA-95C1-4FD6-B425-13AB1D8AF04D}" type="slidenum">
              <a:rPr/>
              <a:t>‹nr.›</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PhAnim="0" type="twoObj" preserve="1" userDrawn="1">
  <p:cSld name="Title, 2 Content">
    <p:spTree>
      <p:nvGrpSpPr>
        <p:cNvPr id="1" name=""/>
        <p:cNvGrpSpPr/>
        <p:nvPr/>
      </p:nvGrpSpPr>
      <p:grpSpPr bwMode="auto">
        <a:xfrm>
          <a:off x="0" y="0"/>
          <a:ext cx="0" cy="0"/>
          <a:chOff x="0" y="0"/>
          <a:chExt cx="0" cy="0"/>
        </a:xfrm>
      </p:grpSpPr>
      <p:sp>
        <p:nvSpPr>
          <p:cNvPr id="8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88"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89"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 name="PlaceHolder 4"/>
          <p:cNvSpPr>
            <a:spLocks noGrp="1"/>
          </p:cNvSpPr>
          <p:nvPr>
            <p:ph type="sldNum" idx="1"/>
          </p:nvPr>
        </p:nvSpPr>
        <p:spPr bwMode="auto"/>
        <p:txBody>
          <a:bodyPr/>
          <a:lstStyle/>
          <a:p>
            <a:pPr>
              <a:defRPr/>
            </a:pPr>
            <a:fld id="{92ADEB1D-FB71-4A90-B880-3A9DC266DB4E}" type="slidenum">
              <a:rPr/>
              <a:t>‹nr.›</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PhAnim="0" type="titleOnly" preserve="1" userDrawn="1">
  <p:cSld name="Title Only">
    <p:spTree>
      <p:nvGrpSpPr>
        <p:cNvPr id="1" name=""/>
        <p:cNvGrpSpPr/>
        <p:nvPr/>
      </p:nvGrpSpPr>
      <p:grpSpPr bwMode="auto">
        <a:xfrm>
          <a:off x="0" y="0"/>
          <a:ext cx="0" cy="0"/>
          <a:chOff x="0" y="0"/>
          <a:chExt cx="0" cy="0"/>
        </a:xfrm>
      </p:grpSpPr>
      <p:sp>
        <p:nvSpPr>
          <p:cNvPr id="9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3" name="PlaceHolder 2"/>
          <p:cNvSpPr>
            <a:spLocks noGrp="1"/>
          </p:cNvSpPr>
          <p:nvPr>
            <p:ph type="sldNum" idx="1"/>
          </p:nvPr>
        </p:nvSpPr>
        <p:spPr bwMode="auto"/>
        <p:txBody>
          <a:bodyPr/>
          <a:lstStyle/>
          <a:p>
            <a:pPr>
              <a:defRPr/>
            </a:pPr>
            <a:fld id="{6F377086-F980-4553-A6CF-3FBF5F9D7F7F}" type="slidenum">
              <a:rPr/>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obj" preserve="1" userDrawn="1">
  <p:cSld name="Title, Content">
    <p:spTree>
      <p:nvGrpSpPr>
        <p:cNvPr id="1" name=""/>
        <p:cNvGrpSpPr/>
        <p:nvPr/>
      </p:nvGrpSpPr>
      <p:grpSpPr bwMode="auto">
        <a:xfrm>
          <a:off x="0" y="0"/>
          <a:ext cx="0" cy="0"/>
          <a:chOff x="0" y="0"/>
          <a:chExt cx="0" cy="0"/>
        </a:xfrm>
      </p:grpSpPr>
      <p:sp>
        <p:nvSpPr>
          <p:cNvPr id="5"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6" name="PlaceHolder 2"/>
          <p:cNvSpPr>
            <a:spLocks noGrp="1"/>
          </p:cNvSpPr>
          <p:nvPr>
            <p:ph/>
          </p:nvPr>
        </p:nvSpPr>
        <p:spPr bwMode="auto">
          <a:xfrm>
            <a:off x="623879" y="1516320"/>
            <a:ext cx="109440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PhAnim="0" type="objOnly" preserve="1" userDrawn="1">
  <p:cSld name="Centered Text">
    <p:spTree>
      <p:nvGrpSpPr>
        <p:cNvPr id="1" name=""/>
        <p:cNvGrpSpPr/>
        <p:nvPr/>
      </p:nvGrpSpPr>
      <p:grpSpPr bwMode="auto">
        <a:xfrm>
          <a:off x="0" y="0"/>
          <a:ext cx="0" cy="0"/>
          <a:chOff x="0" y="0"/>
          <a:chExt cx="0" cy="0"/>
        </a:xfrm>
      </p:grpSpPr>
      <p:sp>
        <p:nvSpPr>
          <p:cNvPr id="91" name="PlaceHolder 1"/>
          <p:cNvSpPr>
            <a:spLocks noGrp="1"/>
          </p:cNvSpPr>
          <p:nvPr>
            <p:ph type="subTitle"/>
          </p:nvPr>
        </p:nvSpPr>
        <p:spPr bwMode="auto">
          <a:xfrm>
            <a:off x="623879" y="620640"/>
            <a:ext cx="10944000" cy="3669120"/>
          </a:xfrm>
          <a:prstGeom prst="rect">
            <a:avLst/>
          </a:prstGeom>
          <a:noFill/>
          <a:ln w="0">
            <a:noFill/>
          </a:ln>
        </p:spPr>
        <p:txBody>
          <a:bodyPr lIns="0" tIns="0" rIns="0" bIns="0" anchor="ctr">
            <a:noAutofit/>
          </a:bodyPr>
          <a:lstStyle/>
          <a:p>
            <a:pPr algn="ctr">
              <a:defRPr/>
            </a:pPr>
            <a:endParaRPr lang="en-US" sz="3200" b="0" strike="noStrike" spc="-1">
              <a:solidFill>
                <a:srgbClr val="000000"/>
              </a:solidFill>
              <a:latin typeface="Arial"/>
            </a:endParaRPr>
          </a:p>
        </p:txBody>
      </p:sp>
      <p:sp>
        <p:nvSpPr>
          <p:cNvPr id="3" name="PlaceHolder 2"/>
          <p:cNvSpPr>
            <a:spLocks noGrp="1"/>
          </p:cNvSpPr>
          <p:nvPr>
            <p:ph type="sldNum" idx="1"/>
          </p:nvPr>
        </p:nvSpPr>
        <p:spPr bwMode="auto"/>
        <p:txBody>
          <a:bodyPr/>
          <a:lstStyle/>
          <a:p>
            <a:pPr>
              <a:defRPr/>
            </a:pPr>
            <a:fld id="{6D1E8F31-F034-42FD-B3A6-B3C045CED073}" type="slidenum">
              <a:rPr/>
              <a:t>‹nr.›</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PhAnim="0" type="twoObjAndObj" preserve="1" userDrawn="1">
  <p:cSld name="Title, 2 Content and Content">
    <p:spTree>
      <p:nvGrpSpPr>
        <p:cNvPr id="1" name=""/>
        <p:cNvGrpSpPr/>
        <p:nvPr/>
      </p:nvGrpSpPr>
      <p:grpSpPr bwMode="auto">
        <a:xfrm>
          <a:off x="0" y="0"/>
          <a:ext cx="0" cy="0"/>
          <a:chOff x="0" y="0"/>
          <a:chExt cx="0" cy="0"/>
        </a:xfrm>
      </p:grpSpPr>
      <p:sp>
        <p:nvSpPr>
          <p:cNvPr id="9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93"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4"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5"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 name="PlaceHolder 5"/>
          <p:cNvSpPr>
            <a:spLocks noGrp="1"/>
          </p:cNvSpPr>
          <p:nvPr>
            <p:ph type="sldNum" idx="1"/>
          </p:nvPr>
        </p:nvSpPr>
        <p:spPr bwMode="auto"/>
        <p:txBody>
          <a:bodyPr/>
          <a:lstStyle/>
          <a:p>
            <a:pPr>
              <a:defRPr/>
            </a:pPr>
            <a:fld id="{83D128F4-0FCB-4B65-9ABC-21A02096A369}" type="slidenum">
              <a:rPr/>
              <a:t>‹nr.›</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PhAnim="0" type="objAndTwoObj" preserve="1" userDrawn="1">
  <p:cSld name="Title Content and 2 Content">
    <p:spTree>
      <p:nvGrpSpPr>
        <p:cNvPr id="1" name=""/>
        <p:cNvGrpSpPr/>
        <p:nvPr/>
      </p:nvGrpSpPr>
      <p:grpSpPr bwMode="auto">
        <a:xfrm>
          <a:off x="0" y="0"/>
          <a:ext cx="0" cy="0"/>
          <a:chOff x="0" y="0"/>
          <a:chExt cx="0" cy="0"/>
        </a:xfrm>
      </p:grpSpPr>
      <p:sp>
        <p:nvSpPr>
          <p:cNvPr id="96"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97"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8"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9" name="PlaceHolder 4"/>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 name="PlaceHolder 5"/>
          <p:cNvSpPr>
            <a:spLocks noGrp="1"/>
          </p:cNvSpPr>
          <p:nvPr>
            <p:ph type="sldNum" idx="1"/>
          </p:nvPr>
        </p:nvSpPr>
        <p:spPr bwMode="auto"/>
        <p:txBody>
          <a:bodyPr/>
          <a:lstStyle/>
          <a:p>
            <a:pPr>
              <a:defRPr/>
            </a:pPr>
            <a:fld id="{1E90A7BB-32B2-44A0-9349-9550C2F7D74F}" type="slidenum">
              <a:rPr/>
              <a:t>‹nr.›</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PhAnim="0" type="twoObjOverTx" preserve="1" userDrawn="1">
  <p:cSld name="Title, 2 Content over Content">
    <p:spTree>
      <p:nvGrpSpPr>
        <p:cNvPr id="1" name=""/>
        <p:cNvGrpSpPr/>
        <p:nvPr/>
      </p:nvGrpSpPr>
      <p:grpSpPr bwMode="auto">
        <a:xfrm>
          <a:off x="0" y="0"/>
          <a:ext cx="0" cy="0"/>
          <a:chOff x="0" y="0"/>
          <a:chExt cx="0" cy="0"/>
        </a:xfrm>
      </p:grpSpPr>
      <p:sp>
        <p:nvSpPr>
          <p:cNvPr id="10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01"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02"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03" name="PlaceHolder 4"/>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 name="PlaceHolder 5"/>
          <p:cNvSpPr>
            <a:spLocks noGrp="1"/>
          </p:cNvSpPr>
          <p:nvPr>
            <p:ph type="sldNum" idx="1"/>
          </p:nvPr>
        </p:nvSpPr>
        <p:spPr bwMode="auto"/>
        <p:txBody>
          <a:bodyPr/>
          <a:lstStyle/>
          <a:p>
            <a:pPr>
              <a:defRPr/>
            </a:pPr>
            <a:fld id="{36CC370E-1AAE-42CB-8565-C321546E224D}" type="slidenum">
              <a:rPr/>
              <a:t>‹nr.›</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PhAnim="0" type="objOverTx" preserve="1" userDrawn="1">
  <p:cSld name="Title, Content over Content">
    <p:spTree>
      <p:nvGrpSpPr>
        <p:cNvPr id="1" name=""/>
        <p:cNvGrpSpPr/>
        <p:nvPr/>
      </p:nvGrpSpPr>
      <p:grpSpPr bwMode="auto">
        <a:xfrm>
          <a:off x="0" y="0"/>
          <a:ext cx="0" cy="0"/>
          <a:chOff x="0" y="0"/>
          <a:chExt cx="0" cy="0"/>
        </a:xfrm>
      </p:grpSpPr>
      <p:sp>
        <p:nvSpPr>
          <p:cNvPr id="104"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05" name="PlaceHolder 2"/>
          <p:cNvSpPr>
            <a:spLocks noGrp="1"/>
          </p:cNvSpPr>
          <p:nvPr>
            <p:ph/>
          </p:nvPr>
        </p:nvSpPr>
        <p:spPr bwMode="auto">
          <a:xfrm>
            <a:off x="623879" y="151632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06" name="PlaceHolder 3"/>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 name="PlaceHolder 4"/>
          <p:cNvSpPr>
            <a:spLocks noGrp="1"/>
          </p:cNvSpPr>
          <p:nvPr>
            <p:ph type="sldNum" idx="1"/>
          </p:nvPr>
        </p:nvSpPr>
        <p:spPr bwMode="auto"/>
        <p:txBody>
          <a:bodyPr/>
          <a:lstStyle/>
          <a:p>
            <a:pPr>
              <a:defRPr/>
            </a:pPr>
            <a:fld id="{0DCE6F62-1534-4D9C-844C-BC2B1886D94B}" type="slidenum">
              <a:rPr/>
              <a:t>‹nr.›</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PhAnim="0" type="fourObj" preserve="1" userDrawn="1">
  <p:cSld name="Title, 4 Content">
    <p:spTree>
      <p:nvGrpSpPr>
        <p:cNvPr id="1" name=""/>
        <p:cNvGrpSpPr/>
        <p:nvPr/>
      </p:nvGrpSpPr>
      <p:grpSpPr bwMode="auto">
        <a:xfrm>
          <a:off x="0" y="0"/>
          <a:ext cx="0" cy="0"/>
          <a:chOff x="0" y="0"/>
          <a:chExt cx="0" cy="0"/>
        </a:xfrm>
      </p:grpSpPr>
      <p:sp>
        <p:nvSpPr>
          <p:cNvPr id="10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08"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09"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0"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1" name="PlaceHolder 5"/>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 name="PlaceHolder 6"/>
          <p:cNvSpPr>
            <a:spLocks noGrp="1"/>
          </p:cNvSpPr>
          <p:nvPr>
            <p:ph type="sldNum" idx="1"/>
          </p:nvPr>
        </p:nvSpPr>
        <p:spPr bwMode="auto"/>
        <p:txBody>
          <a:bodyPr/>
          <a:lstStyle/>
          <a:p>
            <a:pPr>
              <a:defRPr/>
            </a:pPr>
            <a:fld id="{C3546564-D62A-4F7B-B3F7-A16ADA9BF051}" type="slidenum">
              <a:rPr/>
              <a:t>‹nr.›</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PhAnim="0" type="blank" preserve="1" userDrawn="1">
  <p:cSld name="Title, 6 Content">
    <p:spTree>
      <p:nvGrpSpPr>
        <p:cNvPr id="1" name=""/>
        <p:cNvGrpSpPr/>
        <p:nvPr/>
      </p:nvGrpSpPr>
      <p:grpSpPr bwMode="auto">
        <a:xfrm>
          <a:off x="0" y="0"/>
          <a:ext cx="0" cy="0"/>
          <a:chOff x="0" y="0"/>
          <a:chExt cx="0" cy="0"/>
        </a:xfrm>
      </p:grpSpPr>
      <p:sp>
        <p:nvSpPr>
          <p:cNvPr id="11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13" name="PlaceHolder 2"/>
          <p:cNvSpPr>
            <a:spLocks noGrp="1"/>
          </p:cNvSpPr>
          <p:nvPr>
            <p:ph/>
          </p:nvPr>
        </p:nvSpPr>
        <p:spPr bwMode="auto">
          <a:xfrm>
            <a:off x="623879"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4" name="PlaceHolder 3"/>
          <p:cNvSpPr>
            <a:spLocks noGrp="1"/>
          </p:cNvSpPr>
          <p:nvPr>
            <p:ph/>
          </p:nvPr>
        </p:nvSpPr>
        <p:spPr bwMode="auto">
          <a:xfrm>
            <a:off x="432396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5" name="PlaceHolder 4"/>
          <p:cNvSpPr>
            <a:spLocks noGrp="1"/>
          </p:cNvSpPr>
          <p:nvPr>
            <p:ph/>
          </p:nvPr>
        </p:nvSpPr>
        <p:spPr bwMode="auto">
          <a:xfrm>
            <a:off x="802440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6" name="PlaceHolder 5"/>
          <p:cNvSpPr>
            <a:spLocks noGrp="1"/>
          </p:cNvSpPr>
          <p:nvPr>
            <p:ph/>
          </p:nvPr>
        </p:nvSpPr>
        <p:spPr bwMode="auto">
          <a:xfrm>
            <a:off x="623879"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7" name="PlaceHolder 6"/>
          <p:cNvSpPr>
            <a:spLocks noGrp="1"/>
          </p:cNvSpPr>
          <p:nvPr>
            <p:ph/>
          </p:nvPr>
        </p:nvSpPr>
        <p:spPr bwMode="auto">
          <a:xfrm>
            <a:off x="432396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8" name="PlaceHolder 7"/>
          <p:cNvSpPr>
            <a:spLocks noGrp="1"/>
          </p:cNvSpPr>
          <p:nvPr>
            <p:ph/>
          </p:nvPr>
        </p:nvSpPr>
        <p:spPr bwMode="auto">
          <a:xfrm>
            <a:off x="802440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 name="PlaceHolder 8"/>
          <p:cNvSpPr>
            <a:spLocks noGrp="1"/>
          </p:cNvSpPr>
          <p:nvPr>
            <p:ph type="sldNum" idx="1"/>
          </p:nvPr>
        </p:nvSpPr>
        <p:spPr bwMode="auto"/>
        <p:txBody>
          <a:bodyPr/>
          <a:lstStyle/>
          <a:p>
            <a:pPr>
              <a:defRPr/>
            </a:pPr>
            <a:fld id="{3BFD2FA1-9ACE-4778-820C-860925EE1EBD}" type="slidenum">
              <a:rPr/>
              <a:t>‹nr.›</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PhAnim="0" type="blank" preserve="1" userDrawn="1">
  <p:cSld name="Blank Slide">
    <p:spTree>
      <p:nvGrpSpPr>
        <p:cNvPr id="1" name=""/>
        <p:cNvGrpSpPr/>
        <p:nvPr/>
      </p:nvGrpSpPr>
      <p:grpSpPr bwMode="auto">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PhAnim="0" type="tx" preserve="1" userDrawn="1">
  <p:cSld name="Title Slide">
    <p:spTree>
      <p:nvGrpSpPr>
        <p:cNvPr id="1" name=""/>
        <p:cNvGrpSpPr/>
        <p:nvPr/>
      </p:nvGrpSpPr>
      <p:grpSpPr bwMode="auto">
        <a:xfrm>
          <a:off x="0" y="0"/>
          <a:ext cx="0" cy="0"/>
          <a:chOff x="0" y="0"/>
          <a:chExt cx="0" cy="0"/>
        </a:xfrm>
      </p:grpSpPr>
      <p:sp>
        <p:nvSpPr>
          <p:cNvPr id="121"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22" name="PlaceHolder 2"/>
          <p:cNvSpPr>
            <a:spLocks noGrp="1"/>
          </p:cNvSpPr>
          <p:nvPr>
            <p:ph type="subTitle"/>
          </p:nvPr>
        </p:nvSpPr>
        <p:spPr bwMode="auto">
          <a:xfrm>
            <a:off x="623879" y="1516320"/>
            <a:ext cx="10944000" cy="4720680"/>
          </a:xfrm>
          <a:prstGeom prst="rect">
            <a:avLst/>
          </a:prstGeom>
          <a:noFill/>
          <a:ln w="0">
            <a:noFill/>
          </a:ln>
        </p:spPr>
        <p:txBody>
          <a:bodyPr lIns="0" tIns="0" rIns="0" bIns="0" anchor="ctr">
            <a:noAutofit/>
          </a:bodyPr>
          <a:lstStyle/>
          <a:p>
            <a:pPr indent="0" algn="ctr">
              <a:buNone/>
              <a:defRPr/>
            </a:pPr>
            <a:endParaRPr lang="en-US" sz="3200" b="0" strike="noStrike" spc="-1">
              <a:solidFill>
                <a:srgbClr val="000000"/>
              </a:solidFill>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PhAnim="0" type="obj" preserve="1" userDrawn="1">
  <p:cSld name="Title, Content">
    <p:spTree>
      <p:nvGrpSpPr>
        <p:cNvPr id="1" name=""/>
        <p:cNvGrpSpPr/>
        <p:nvPr/>
      </p:nvGrpSpPr>
      <p:grpSpPr bwMode="auto">
        <a:xfrm>
          <a:off x="0" y="0"/>
          <a:ext cx="0" cy="0"/>
          <a:chOff x="0" y="0"/>
          <a:chExt cx="0" cy="0"/>
        </a:xfrm>
      </p:grpSpPr>
      <p:sp>
        <p:nvSpPr>
          <p:cNvPr id="123"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24" name="PlaceHolder 2"/>
          <p:cNvSpPr>
            <a:spLocks noGrp="1"/>
          </p:cNvSpPr>
          <p:nvPr>
            <p:ph/>
          </p:nvPr>
        </p:nvSpPr>
        <p:spPr bwMode="auto">
          <a:xfrm>
            <a:off x="623879" y="1516320"/>
            <a:ext cx="109440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woObj" preserve="1" userDrawn="1">
  <p:cSld name="Title, 2 Content">
    <p:spTree>
      <p:nvGrpSpPr>
        <p:cNvPr id="1" name=""/>
        <p:cNvGrpSpPr/>
        <p:nvPr/>
      </p:nvGrpSpPr>
      <p:grpSpPr bwMode="auto">
        <a:xfrm>
          <a:off x="0" y="0"/>
          <a:ext cx="0" cy="0"/>
          <a:chOff x="0" y="0"/>
          <a:chExt cx="0" cy="0"/>
        </a:xfrm>
      </p:grpSpPr>
      <p:sp>
        <p:nvSpPr>
          <p:cNvPr id="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8"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PhAnim="0" type="twoObj" preserve="1" userDrawn="1">
  <p:cSld name="Title, 2 Content">
    <p:spTree>
      <p:nvGrpSpPr>
        <p:cNvPr id="1" name=""/>
        <p:cNvGrpSpPr/>
        <p:nvPr/>
      </p:nvGrpSpPr>
      <p:grpSpPr bwMode="auto">
        <a:xfrm>
          <a:off x="0" y="0"/>
          <a:ext cx="0" cy="0"/>
          <a:chOff x="0" y="0"/>
          <a:chExt cx="0" cy="0"/>
        </a:xfrm>
      </p:grpSpPr>
      <p:sp>
        <p:nvSpPr>
          <p:cNvPr id="125"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26"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27"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PhAnim="0" type="titleOnly" preserve="1" userDrawn="1">
  <p:cSld name="Title Only">
    <p:spTree>
      <p:nvGrpSpPr>
        <p:cNvPr id="1" name=""/>
        <p:cNvGrpSpPr/>
        <p:nvPr/>
      </p:nvGrpSpPr>
      <p:grpSpPr bwMode="auto">
        <a:xfrm>
          <a:off x="0" y="0"/>
          <a:ext cx="0" cy="0"/>
          <a:chOff x="0" y="0"/>
          <a:chExt cx="0" cy="0"/>
        </a:xfrm>
      </p:grpSpPr>
      <p:sp>
        <p:nvSpPr>
          <p:cNvPr id="128"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PhAnim="0" type="objOnly" preserve="1" userDrawn="1">
  <p:cSld name="Centered Text">
    <p:spTree>
      <p:nvGrpSpPr>
        <p:cNvPr id="1" name=""/>
        <p:cNvGrpSpPr/>
        <p:nvPr/>
      </p:nvGrpSpPr>
      <p:grpSpPr bwMode="auto">
        <a:xfrm>
          <a:off x="0" y="0"/>
          <a:ext cx="0" cy="0"/>
          <a:chOff x="0" y="0"/>
          <a:chExt cx="0" cy="0"/>
        </a:xfrm>
      </p:grpSpPr>
      <p:sp>
        <p:nvSpPr>
          <p:cNvPr id="129" name="PlaceHolder 1"/>
          <p:cNvSpPr>
            <a:spLocks noGrp="1"/>
          </p:cNvSpPr>
          <p:nvPr>
            <p:ph type="subTitle"/>
          </p:nvPr>
        </p:nvSpPr>
        <p:spPr bwMode="auto">
          <a:xfrm>
            <a:off x="623879" y="620640"/>
            <a:ext cx="10944000" cy="3669120"/>
          </a:xfrm>
          <a:prstGeom prst="rect">
            <a:avLst/>
          </a:prstGeom>
          <a:noFill/>
          <a:ln w="0">
            <a:noFill/>
          </a:ln>
        </p:spPr>
        <p:txBody>
          <a:bodyPr lIns="0" tIns="0" rIns="0" bIns="0" anchor="ctr">
            <a:noAutofit/>
          </a:bodyPr>
          <a:lstStyle/>
          <a:p>
            <a:pPr algn="ctr">
              <a:defRPr/>
            </a:pPr>
            <a:endParaRPr lang="en-US" sz="3200" b="0" strike="noStrike" spc="-1">
              <a:solidFill>
                <a:srgbClr val="000000"/>
              </a:solidFill>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PhAnim="0" type="twoObjAndObj" preserve="1" userDrawn="1">
  <p:cSld name="Title, 2 Content and Content">
    <p:spTree>
      <p:nvGrpSpPr>
        <p:cNvPr id="1" name=""/>
        <p:cNvGrpSpPr/>
        <p:nvPr/>
      </p:nvGrpSpPr>
      <p:grpSpPr bwMode="auto">
        <a:xfrm>
          <a:off x="0" y="0"/>
          <a:ext cx="0" cy="0"/>
          <a:chOff x="0" y="0"/>
          <a:chExt cx="0" cy="0"/>
        </a:xfrm>
      </p:grpSpPr>
      <p:sp>
        <p:nvSpPr>
          <p:cNvPr id="13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31"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32"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33"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PhAnim="0" type="objAndTwoObj" preserve="1" userDrawn="1">
  <p:cSld name="Title Content and 2 Content">
    <p:spTree>
      <p:nvGrpSpPr>
        <p:cNvPr id="1" name=""/>
        <p:cNvGrpSpPr/>
        <p:nvPr/>
      </p:nvGrpSpPr>
      <p:grpSpPr bwMode="auto">
        <a:xfrm>
          <a:off x="0" y="0"/>
          <a:ext cx="0" cy="0"/>
          <a:chOff x="0" y="0"/>
          <a:chExt cx="0" cy="0"/>
        </a:xfrm>
      </p:grpSpPr>
      <p:sp>
        <p:nvSpPr>
          <p:cNvPr id="134"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35"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36"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37" name="PlaceHolder 4"/>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PhAnim="0" type="twoObjOverTx" preserve="1" userDrawn="1">
  <p:cSld name="Title, 2 Content over Content">
    <p:spTree>
      <p:nvGrpSpPr>
        <p:cNvPr id="1" name=""/>
        <p:cNvGrpSpPr/>
        <p:nvPr/>
      </p:nvGrpSpPr>
      <p:grpSpPr bwMode="auto">
        <a:xfrm>
          <a:off x="0" y="0"/>
          <a:ext cx="0" cy="0"/>
          <a:chOff x="0" y="0"/>
          <a:chExt cx="0" cy="0"/>
        </a:xfrm>
      </p:grpSpPr>
      <p:sp>
        <p:nvSpPr>
          <p:cNvPr id="138"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39"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0"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1" name="PlaceHolder 4"/>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PhAnim="0" type="objOverTx" preserve="1" userDrawn="1">
  <p:cSld name="Title, Content over Content">
    <p:spTree>
      <p:nvGrpSpPr>
        <p:cNvPr id="1" name=""/>
        <p:cNvGrpSpPr/>
        <p:nvPr/>
      </p:nvGrpSpPr>
      <p:grpSpPr bwMode="auto">
        <a:xfrm>
          <a:off x="0" y="0"/>
          <a:ext cx="0" cy="0"/>
          <a:chOff x="0" y="0"/>
          <a:chExt cx="0" cy="0"/>
        </a:xfrm>
      </p:grpSpPr>
      <p:sp>
        <p:nvSpPr>
          <p:cNvPr id="14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43" name="PlaceHolder 2"/>
          <p:cNvSpPr>
            <a:spLocks noGrp="1"/>
          </p:cNvSpPr>
          <p:nvPr>
            <p:ph/>
          </p:nvPr>
        </p:nvSpPr>
        <p:spPr bwMode="auto">
          <a:xfrm>
            <a:off x="623879" y="151632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4" name="PlaceHolder 3"/>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PhAnim="0" type="fourObj" preserve="1" userDrawn="1">
  <p:cSld name="Title, 4 Content">
    <p:spTree>
      <p:nvGrpSpPr>
        <p:cNvPr id="1" name=""/>
        <p:cNvGrpSpPr/>
        <p:nvPr/>
      </p:nvGrpSpPr>
      <p:grpSpPr bwMode="auto">
        <a:xfrm>
          <a:off x="0" y="0"/>
          <a:ext cx="0" cy="0"/>
          <a:chOff x="0" y="0"/>
          <a:chExt cx="0" cy="0"/>
        </a:xfrm>
      </p:grpSpPr>
      <p:sp>
        <p:nvSpPr>
          <p:cNvPr id="145"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46"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7"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8"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9" name="PlaceHolder 5"/>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PhAnim="0" type="blank" preserve="1" userDrawn="1">
  <p:cSld name="Title, 6 Content">
    <p:spTree>
      <p:nvGrpSpPr>
        <p:cNvPr id="1" name=""/>
        <p:cNvGrpSpPr/>
        <p:nvPr/>
      </p:nvGrpSpPr>
      <p:grpSpPr bwMode="auto">
        <a:xfrm>
          <a:off x="0" y="0"/>
          <a:ext cx="0" cy="0"/>
          <a:chOff x="0" y="0"/>
          <a:chExt cx="0" cy="0"/>
        </a:xfrm>
      </p:grpSpPr>
      <p:sp>
        <p:nvSpPr>
          <p:cNvPr id="15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51" name="PlaceHolder 2"/>
          <p:cNvSpPr>
            <a:spLocks noGrp="1"/>
          </p:cNvSpPr>
          <p:nvPr>
            <p:ph/>
          </p:nvPr>
        </p:nvSpPr>
        <p:spPr bwMode="auto">
          <a:xfrm>
            <a:off x="623879"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2" name="PlaceHolder 3"/>
          <p:cNvSpPr>
            <a:spLocks noGrp="1"/>
          </p:cNvSpPr>
          <p:nvPr>
            <p:ph/>
          </p:nvPr>
        </p:nvSpPr>
        <p:spPr bwMode="auto">
          <a:xfrm>
            <a:off x="432396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3" name="PlaceHolder 4"/>
          <p:cNvSpPr>
            <a:spLocks noGrp="1"/>
          </p:cNvSpPr>
          <p:nvPr>
            <p:ph/>
          </p:nvPr>
        </p:nvSpPr>
        <p:spPr bwMode="auto">
          <a:xfrm>
            <a:off x="802440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4" name="PlaceHolder 5"/>
          <p:cNvSpPr>
            <a:spLocks noGrp="1"/>
          </p:cNvSpPr>
          <p:nvPr>
            <p:ph/>
          </p:nvPr>
        </p:nvSpPr>
        <p:spPr bwMode="auto">
          <a:xfrm>
            <a:off x="623879"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5" name="PlaceHolder 6"/>
          <p:cNvSpPr>
            <a:spLocks noGrp="1"/>
          </p:cNvSpPr>
          <p:nvPr>
            <p:ph/>
          </p:nvPr>
        </p:nvSpPr>
        <p:spPr bwMode="auto">
          <a:xfrm>
            <a:off x="432396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6" name="PlaceHolder 7"/>
          <p:cNvSpPr>
            <a:spLocks noGrp="1"/>
          </p:cNvSpPr>
          <p:nvPr>
            <p:ph/>
          </p:nvPr>
        </p:nvSpPr>
        <p:spPr bwMode="auto">
          <a:xfrm>
            <a:off x="802440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Only" preserve="1" userDrawn="1">
  <p:cSld name="Title Only">
    <p:spTree>
      <p:nvGrpSpPr>
        <p:cNvPr id="1" name=""/>
        <p:cNvGrpSpPr/>
        <p:nvPr/>
      </p:nvGrpSpPr>
      <p:grpSpPr bwMode="auto">
        <a:xfrm>
          <a:off x="0" y="0"/>
          <a:ext cx="0" cy="0"/>
          <a:chOff x="0" y="0"/>
          <a:chExt cx="0" cy="0"/>
        </a:xfrm>
      </p:grpSpPr>
      <p:sp>
        <p:nvSpPr>
          <p:cNvPr id="1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Only" preserve="1" userDrawn="1">
  <p:cSld name="Centered Text">
    <p:spTree>
      <p:nvGrpSpPr>
        <p:cNvPr id="1" name=""/>
        <p:cNvGrpSpPr/>
        <p:nvPr/>
      </p:nvGrpSpPr>
      <p:grpSpPr bwMode="auto">
        <a:xfrm>
          <a:off x="0" y="0"/>
          <a:ext cx="0" cy="0"/>
          <a:chOff x="0" y="0"/>
          <a:chExt cx="0" cy="0"/>
        </a:xfrm>
      </p:grpSpPr>
      <p:sp>
        <p:nvSpPr>
          <p:cNvPr id="11" name="PlaceHolder 1"/>
          <p:cNvSpPr>
            <a:spLocks noGrp="1"/>
          </p:cNvSpPr>
          <p:nvPr>
            <p:ph type="subTitle"/>
          </p:nvPr>
        </p:nvSpPr>
        <p:spPr bwMode="auto">
          <a:xfrm>
            <a:off x="623879" y="620640"/>
            <a:ext cx="10944000" cy="3669120"/>
          </a:xfrm>
          <a:prstGeom prst="rect">
            <a:avLst/>
          </a:prstGeom>
          <a:noFill/>
          <a:ln w="0">
            <a:noFill/>
          </a:ln>
        </p:spPr>
        <p:txBody>
          <a:bodyPr lIns="0" tIns="0" rIns="0" bIns="0" anchor="ctr">
            <a:noAutofit/>
          </a:bodyPr>
          <a:lstStyle/>
          <a:p>
            <a:pPr algn="ctr">
              <a:defRPr/>
            </a:pPr>
            <a:endParaRPr lang="en-US" sz="32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twoObjAndObj" preserve="1" userDrawn="1">
  <p:cSld name="Title, 2 Content and Content">
    <p:spTree>
      <p:nvGrpSpPr>
        <p:cNvPr id="1" name=""/>
        <p:cNvGrpSpPr/>
        <p:nvPr/>
      </p:nvGrpSpPr>
      <p:grpSpPr bwMode="auto">
        <a:xfrm>
          <a:off x="0" y="0"/>
          <a:ext cx="0" cy="0"/>
          <a:chOff x="0" y="0"/>
          <a:chExt cx="0" cy="0"/>
        </a:xfrm>
      </p:grpSpPr>
      <p:sp>
        <p:nvSpPr>
          <p:cNvPr id="1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3"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objAndTwoObj" preserve="1" userDrawn="1">
  <p:cSld name="Title Content and 2 Content">
    <p:spTree>
      <p:nvGrpSpPr>
        <p:cNvPr id="1" name=""/>
        <p:cNvGrpSpPr/>
        <p:nvPr/>
      </p:nvGrpSpPr>
      <p:grpSpPr bwMode="auto">
        <a:xfrm>
          <a:off x="0" y="0"/>
          <a:ext cx="0" cy="0"/>
          <a:chOff x="0" y="0"/>
          <a:chExt cx="0" cy="0"/>
        </a:xfrm>
      </p:grpSpPr>
      <p:sp>
        <p:nvSpPr>
          <p:cNvPr id="16"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7"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8"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9" name="PlaceHolder 4"/>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ObjOverTx" preserve="1" userDrawn="1">
  <p:cSld name="Title, 2 Content over Content">
    <p:spTree>
      <p:nvGrpSpPr>
        <p:cNvPr id="1" name=""/>
        <p:cNvGrpSpPr/>
        <p:nvPr/>
      </p:nvGrpSpPr>
      <p:grpSpPr bwMode="auto">
        <a:xfrm>
          <a:off x="0" y="0"/>
          <a:ext cx="0" cy="0"/>
          <a:chOff x="0" y="0"/>
          <a:chExt cx="0" cy="0"/>
        </a:xfrm>
      </p:grpSpPr>
      <p:sp>
        <p:nvSpPr>
          <p:cNvPr id="2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21"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22"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23" name="PlaceHolder 4"/>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bwMode="auto">
        <a:xfrm>
          <a:off x="0" y="0"/>
          <a:ext cx="0" cy="0"/>
          <a:chOff x="0" y="0"/>
          <a:chExt cx="0" cy="0"/>
        </a:xfrm>
      </p:grpSpPr>
      <p:sp>
        <p:nvSpPr>
          <p:cNvPr id="3" name="PlaceHolder 1"/>
          <p:cNvSpPr>
            <a:spLocks noGrp="1"/>
          </p:cNvSpPr>
          <p:nvPr>
            <p:ph type="title"/>
          </p:nvPr>
        </p:nvSpPr>
        <p:spPr bwMode="auto">
          <a:xfrm>
            <a:off x="623879" y="2737800"/>
            <a:ext cx="10944000" cy="1325160"/>
          </a:xfrm>
          <a:prstGeom prst="rect">
            <a:avLst/>
          </a:prstGeom>
          <a:noFill/>
          <a:ln w="0">
            <a:noFill/>
          </a:ln>
        </p:spPr>
        <p:txBody>
          <a:bodyPr anchor="ctr">
            <a:normAutofit/>
          </a:bodyPr>
          <a:lstStyle/>
          <a:p>
            <a:pPr indent="0" algn="ctr">
              <a:lnSpc>
                <a:spcPct val="90000"/>
              </a:lnSpc>
              <a:buNone/>
              <a:defRPr/>
            </a:pPr>
            <a:r>
              <a:rPr lang="en-US" sz="6600" b="1" strike="noStrike" spc="-1">
                <a:solidFill>
                  <a:srgbClr val="FFFFFF"/>
                </a:solidFill>
                <a:latin typeface="Calibri"/>
                <a:ea typeface="Arial"/>
              </a:rPr>
              <a:t>Click to edit master title style</a:t>
            </a:r>
            <a:endParaRPr lang="en-GB" sz="6600" b="0" strike="noStrike" spc="-1">
              <a:solidFill>
                <a:srgbClr val="002E65"/>
              </a:solidFill>
              <a:latin typeface="Trebuchet MS"/>
            </a:endParaRPr>
          </a:p>
        </p:txBody>
      </p:sp>
      <p:sp>
        <p:nvSpPr>
          <p:cNvPr id="4" name="PlaceHolder 2"/>
          <p:cNvSpPr>
            <a:spLocks noGrp="1"/>
          </p:cNvSpPr>
          <p:nvPr>
            <p:ph type="body"/>
          </p:nvPr>
        </p:nvSpPr>
        <p:spPr bwMode="auto">
          <a:xfrm>
            <a:off x="623879" y="4471920"/>
            <a:ext cx="10944000" cy="1061640"/>
          </a:xfrm>
          <a:prstGeom prst="rect">
            <a:avLst/>
          </a:prstGeom>
          <a:noFill/>
          <a:ln w="0">
            <a:noFill/>
          </a:ln>
        </p:spPr>
        <p:txBody>
          <a:bodyPr lIns="90000" tIns="45000" rIns="90000" bIns="45000" anchor="t">
            <a:noAutofit/>
          </a:bodyPr>
          <a:lstStyle/>
          <a:p>
            <a:pPr marL="228600" indent="0" algn="ctr">
              <a:lnSpc>
                <a:spcPct val="90000"/>
              </a:lnSpc>
              <a:spcBef>
                <a:spcPts val="1001"/>
              </a:spcBef>
              <a:buNone/>
              <a:tabLst>
                <a:tab pos="0" algn="l"/>
              </a:tabLst>
              <a:defRPr/>
            </a:pPr>
            <a:r>
              <a:rPr lang="en-US" sz="2800" b="1" strike="noStrike" spc="-1">
                <a:solidFill>
                  <a:srgbClr val="FFFFFF"/>
                </a:solidFill>
                <a:latin typeface="Calibri"/>
                <a:ea typeface="Arial"/>
              </a:rPr>
              <a:t>Click to edit master subtitle style</a:t>
            </a:r>
            <a:endParaRPr lang="en-GB" sz="2800" b="0" strike="noStrike" spc="-1">
              <a:solidFill>
                <a:srgbClr val="002E65"/>
              </a:solidFill>
              <a:latin typeface="Calibri"/>
            </a:endParaRPr>
          </a:p>
        </p:txBody>
      </p:sp>
      <p:pic>
        <p:nvPicPr>
          <p:cNvPr id="2" name="Afbeelding 12"/>
          <p:cNvPicPr/>
          <p:nvPr/>
        </p:nvPicPr>
        <p:blipFill>
          <a:blip r:embed="rId14"/>
          <a:stretch/>
        </p:blipFill>
        <p:spPr bwMode="auto">
          <a:xfrm>
            <a:off x="4719600" y="1506960"/>
            <a:ext cx="2752560" cy="7196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bwMode="auto">
        <a:xfrm>
          <a:off x="0" y="0"/>
          <a:ext cx="0" cy="0"/>
          <a:chOff x="0" y="0"/>
          <a:chExt cx="0" cy="0"/>
        </a:xfrm>
      </p:grpSpPr>
      <p:sp>
        <p:nvSpPr>
          <p:cNvPr id="39" name="Freeform 2"/>
          <p:cNvSpPr/>
          <p:nvPr/>
        </p:nvSpPr>
        <p:spPr bwMode="auto">
          <a:xfrm>
            <a:off x="623879" y="627480"/>
            <a:ext cx="10954079" cy="5618160"/>
          </a:xfrm>
          <a:custGeom>
            <a:avLst/>
            <a:gdLst>
              <a:gd name="textAreaLeft" fmla="*/ 0 w 10954080"/>
              <a:gd name="textAreaRight" fmla="*/ 10954440 w 10954080"/>
              <a:gd name="textAreaTop" fmla="*/ 0 h 5618160"/>
              <a:gd name="textAreaBottom" fmla="*/ 5618520 h 5618160"/>
            </a:gdLst>
            <a:ahLst/>
            <a:cxnLst/>
            <a:rect l="textAreaLeft" t="textAreaTop" r="textAreaRight" b="textAreaBottom"/>
            <a:pathLst>
              <a:path w="10954551" h="5618356" extrusionOk="0">
                <a:moveTo>
                  <a:pt x="8545" y="0"/>
                </a:moveTo>
                <a:lnTo>
                  <a:pt x="10946005" y="8546"/>
                </a:lnTo>
                <a:cubicBezTo>
                  <a:pt x="10948854" y="1878483"/>
                  <a:pt x="10951702" y="3748419"/>
                  <a:pt x="10954551" y="5618356"/>
                </a:cubicBezTo>
                <a:lnTo>
                  <a:pt x="253304" y="5609810"/>
                </a:lnTo>
                <a:lnTo>
                  <a:pt x="202263" y="5604665"/>
                </a:lnTo>
                <a:cubicBezTo>
                  <a:pt x="86832" y="5581044"/>
                  <a:pt x="0" y="5478911"/>
                  <a:pt x="0" y="5356497"/>
                </a:cubicBezTo>
                <a:cubicBezTo>
                  <a:pt x="2848" y="3570998"/>
                  <a:pt x="5697" y="1785499"/>
                  <a:pt x="854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defRPr/>
            </a:pPr>
            <a:endParaRPr lang="en-GB" sz="1800" b="0" strike="noStrike" spc="-1">
              <a:solidFill>
                <a:schemeClr val="lt1"/>
              </a:solidFill>
              <a:latin typeface="Calibri"/>
              <a:ea typeface="Arial"/>
            </a:endParaRPr>
          </a:p>
        </p:txBody>
      </p:sp>
      <p:sp>
        <p:nvSpPr>
          <p:cNvPr id="40" name="PlaceHolder 1"/>
          <p:cNvSpPr>
            <a:spLocks noGrp="1"/>
          </p:cNvSpPr>
          <p:nvPr>
            <p:ph type="title"/>
          </p:nvPr>
        </p:nvSpPr>
        <p:spPr bwMode="auto">
          <a:xfrm>
            <a:off x="614520" y="2318760"/>
            <a:ext cx="10963800" cy="1325160"/>
          </a:xfrm>
          <a:prstGeom prst="rect">
            <a:avLst/>
          </a:prstGeom>
          <a:noFill/>
          <a:ln w="0">
            <a:noFill/>
          </a:ln>
        </p:spPr>
        <p:txBody>
          <a:bodyPr anchor="ctr">
            <a:normAutofit/>
          </a:bodyPr>
          <a:lstStyle/>
          <a:p>
            <a:pPr indent="0" algn="ctr">
              <a:lnSpc>
                <a:spcPct val="90000"/>
              </a:lnSpc>
              <a:buNone/>
              <a:defRPr/>
            </a:pPr>
            <a:r>
              <a:rPr lang="en-US" sz="6600" b="1" strike="noStrike" spc="-1">
                <a:solidFill>
                  <a:srgbClr val="FFFFFF"/>
                </a:solidFill>
                <a:latin typeface="Calibri"/>
                <a:ea typeface="Arial"/>
              </a:rPr>
              <a:t>Click to edit master title style</a:t>
            </a:r>
            <a:endParaRPr lang="en-GB" sz="6600" b="0" strike="noStrike" spc="-1">
              <a:solidFill>
                <a:srgbClr val="002E65"/>
              </a:solidFill>
              <a:latin typeface="Trebuchet MS"/>
            </a:endParaRPr>
          </a:p>
        </p:txBody>
      </p:sp>
      <p:sp>
        <p:nvSpPr>
          <p:cNvPr id="41" name="PlaceHolder 2"/>
          <p:cNvSpPr>
            <a:spLocks noGrp="1"/>
          </p:cNvSpPr>
          <p:nvPr>
            <p:ph type="body"/>
          </p:nvPr>
        </p:nvSpPr>
        <p:spPr bwMode="auto">
          <a:xfrm>
            <a:off x="614520" y="4071960"/>
            <a:ext cx="10963800" cy="1042920"/>
          </a:xfrm>
          <a:prstGeom prst="rect">
            <a:avLst/>
          </a:prstGeom>
          <a:noFill/>
          <a:ln w="0">
            <a:noFill/>
          </a:ln>
        </p:spPr>
        <p:txBody>
          <a:bodyPr lIns="90000" tIns="45000" rIns="90000" bIns="45000" anchor="t">
            <a:noAutofit/>
          </a:bodyPr>
          <a:lstStyle/>
          <a:p>
            <a:pPr marL="228600" indent="0" algn="ctr">
              <a:lnSpc>
                <a:spcPct val="90000"/>
              </a:lnSpc>
              <a:spcBef>
                <a:spcPts val="1001"/>
              </a:spcBef>
              <a:buNone/>
              <a:tabLst>
                <a:tab pos="0" algn="l"/>
              </a:tabLst>
              <a:defRPr/>
            </a:pPr>
            <a:r>
              <a:rPr lang="en-US" sz="2800" b="1" strike="noStrike" spc="-1">
                <a:solidFill>
                  <a:srgbClr val="FFFFFF"/>
                </a:solidFill>
                <a:latin typeface="Calibri"/>
                <a:ea typeface="Arial"/>
              </a:rPr>
              <a:t>Click to edit master subtitle style</a:t>
            </a:r>
            <a:endParaRPr lang="en-GB" sz="2800" b="0" strike="noStrike" spc="-1">
              <a:solidFill>
                <a:srgbClr val="002E65"/>
              </a:solidFill>
              <a:latin typeface="Calibri"/>
            </a:endParaRPr>
          </a:p>
        </p:txBody>
      </p:sp>
      <p:pic>
        <p:nvPicPr>
          <p:cNvPr id="42" name="Afbeelding 5"/>
          <p:cNvPicPr/>
          <p:nvPr/>
        </p:nvPicPr>
        <p:blipFill>
          <a:blip r:embed="rId14"/>
          <a:stretch/>
        </p:blipFill>
        <p:spPr bwMode="auto">
          <a:xfrm>
            <a:off x="626400" y="6466320"/>
            <a:ext cx="866879" cy="226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bwMode="auto">
        <a:xfrm>
          <a:off x="0" y="0"/>
          <a:ext cx="0" cy="0"/>
          <a:chOff x="0" y="0"/>
          <a:chExt cx="0" cy="0"/>
        </a:xfrm>
      </p:grpSpPr>
      <p:pic>
        <p:nvPicPr>
          <p:cNvPr id="79" name="Afbeelding 5"/>
          <p:cNvPicPr/>
          <p:nvPr/>
        </p:nvPicPr>
        <p:blipFill>
          <a:blip r:embed="rId14"/>
          <a:stretch/>
        </p:blipFill>
        <p:spPr bwMode="auto">
          <a:xfrm>
            <a:off x="626400" y="6466320"/>
            <a:ext cx="866879" cy="226440"/>
          </a:xfrm>
          <a:prstGeom prst="rect">
            <a:avLst/>
          </a:prstGeom>
          <a:ln w="0">
            <a:noFill/>
          </a:ln>
        </p:spPr>
      </p:pic>
      <p:sp>
        <p:nvSpPr>
          <p:cNvPr id="80"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Click to edit master title style</a:t>
            </a:r>
            <a:endParaRPr lang="en-GB" sz="3800" b="0" strike="noStrike" spc="-1">
              <a:solidFill>
                <a:srgbClr val="002E65"/>
              </a:solidFill>
              <a:latin typeface="Trebuchet MS"/>
            </a:endParaRPr>
          </a:p>
        </p:txBody>
      </p:sp>
      <p:sp>
        <p:nvSpPr>
          <p:cNvPr id="81" name="PlaceHolder 2"/>
          <p:cNvSpPr>
            <a:spLocks noGrp="1"/>
          </p:cNvSpPr>
          <p:nvPr>
            <p:ph type="sldNum" idx="1"/>
          </p:nvPr>
        </p:nvSpPr>
        <p:spPr bwMode="auto">
          <a:xfrm>
            <a:off x="8923320" y="6339240"/>
            <a:ext cx="2644200" cy="364680"/>
          </a:xfrm>
          <a:prstGeom prst="rect">
            <a:avLst/>
          </a:prstGeom>
          <a:noFill/>
          <a:ln w="0">
            <a:noFill/>
          </a:ln>
        </p:spPr>
        <p:txBody>
          <a:bodyPr anchor="ctr">
            <a:noAutofit/>
          </a:bodyPr>
          <a:lstStyle>
            <a:lvl1pPr indent="0" algn="r">
              <a:lnSpc>
                <a:spcPct val="100000"/>
              </a:lnSpc>
              <a:buNone/>
              <a:defRPr lang="nl-BE" sz="1000" b="0" strike="noStrike" spc="-1">
                <a:solidFill>
                  <a:srgbClr val="002E65"/>
                </a:solidFill>
                <a:latin typeface="Calibri Light"/>
                <a:ea typeface="Arial"/>
              </a:defRPr>
            </a:lvl1pPr>
          </a:lstStyle>
          <a:p>
            <a:pPr indent="0" algn="r">
              <a:lnSpc>
                <a:spcPct val="100000"/>
              </a:lnSpc>
              <a:buNone/>
              <a:defRPr/>
            </a:pPr>
            <a:fld id="{A70A1B42-A17E-4C9A-A6C0-E4EBBC6D5300}" type="slidenum">
              <a:rPr lang="nl-BE" sz="1000" b="0" strike="noStrike" spc="-1">
                <a:solidFill>
                  <a:srgbClr val="002E65"/>
                </a:solidFill>
                <a:latin typeface="Calibri Light"/>
                <a:ea typeface="Arial"/>
              </a:rPr>
              <a:t>‹nr.›</a:t>
            </a:fld>
            <a:endParaRPr lang="en-US" sz="1000" b="0" strike="noStrike" spc="-1">
              <a:solidFill>
                <a:srgbClr val="000000"/>
              </a:solidFill>
              <a:latin typeface="Times New Roman"/>
            </a:endParaRPr>
          </a:p>
        </p:txBody>
      </p:sp>
      <p:sp>
        <p:nvSpPr>
          <p:cNvPr id="82" name="PlaceHolder 3"/>
          <p:cNvSpPr>
            <a:spLocks noGrp="1"/>
          </p:cNvSpPr>
          <p:nvPr>
            <p:ph type="body"/>
          </p:nvPr>
        </p:nvSpPr>
        <p:spPr bwMode="auto">
          <a:xfrm>
            <a:off x="623879" y="1516320"/>
            <a:ext cx="10944000" cy="4720680"/>
          </a:xfrm>
          <a:prstGeom prst="rect">
            <a:avLst/>
          </a:prstGeom>
          <a:noFill/>
          <a:ln w="0">
            <a:noFill/>
          </a:ln>
        </p:spPr>
        <p:txBody>
          <a:bodyPr lIns="0" tIns="0" rIns="0" bIns="0" anchor="t">
            <a:noAutofit/>
          </a:bodyPr>
          <a:lstStyle/>
          <a:p>
            <a:pPr marL="268200" indent="-268200">
              <a:lnSpc>
                <a:spcPct val="100000"/>
              </a:lnSpc>
              <a:buClr>
                <a:srgbClr val="B10097"/>
              </a:buClr>
              <a:buSzPct val="75000"/>
              <a:buFont typeface="Wingdings"/>
              <a:buChar char=""/>
              <a:defRPr/>
            </a:pPr>
            <a:r>
              <a:rPr lang="en-US" sz="2800" b="1" strike="noStrike" spc="-1">
                <a:solidFill>
                  <a:srgbClr val="002E65"/>
                </a:solidFill>
                <a:latin typeface="Calibri"/>
                <a:ea typeface="Verdana"/>
              </a:rPr>
              <a:t>Click to edit master text styles</a:t>
            </a:r>
            <a:endParaRPr lang="en-GB" sz="2800" b="1" strike="noStrike" spc="-1">
              <a:solidFill>
                <a:srgbClr val="002E65"/>
              </a:solidFill>
              <a:latin typeface="Calibri"/>
            </a:endParaRPr>
          </a:p>
          <a:p>
            <a:pPr marL="628560" lvl="1" indent="-268200">
              <a:lnSpc>
                <a:spcPct val="100000"/>
              </a:lnSpc>
              <a:buClr>
                <a:srgbClr val="002E65"/>
              </a:buClr>
              <a:buSzPct val="75000"/>
              <a:buFont typeface="Wingdings"/>
              <a:buChar char=""/>
              <a:defRPr/>
            </a:pPr>
            <a:r>
              <a:rPr lang="en-US" sz="2400" b="0" strike="noStrike" spc="-1">
                <a:solidFill>
                  <a:srgbClr val="002E65"/>
                </a:solidFill>
                <a:latin typeface="Calibri"/>
                <a:ea typeface="Verdana"/>
              </a:rPr>
              <a:t>Second level</a:t>
            </a:r>
            <a:endParaRPr lang="en-GB" sz="2400" b="0" strike="noStrike" spc="-1">
              <a:solidFill>
                <a:srgbClr val="002E65"/>
              </a:solidFill>
              <a:latin typeface="Calibri"/>
            </a:endParaRPr>
          </a:p>
          <a:p>
            <a:pPr marL="987480" lvl="2" indent="-268200">
              <a:lnSpc>
                <a:spcPct val="100000"/>
              </a:lnSpc>
              <a:buClr>
                <a:srgbClr val="002E65"/>
              </a:buClr>
              <a:buFont typeface="Arial"/>
              <a:buChar char="•"/>
              <a:defRPr/>
            </a:pPr>
            <a:r>
              <a:rPr lang="en-US" sz="2000" b="0" strike="noStrike" spc="-1">
                <a:solidFill>
                  <a:srgbClr val="002E65"/>
                </a:solidFill>
                <a:latin typeface="Calibri"/>
                <a:ea typeface="Verdana"/>
              </a:rPr>
              <a:t>Third level</a:t>
            </a:r>
            <a:endParaRPr lang="en-GB" sz="2000" b="0" strike="noStrike" spc="-1">
              <a:solidFill>
                <a:srgbClr val="002E65"/>
              </a:solidFill>
              <a:latin typeface="Calibri"/>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bwMode="auto">
        <a:xfrm>
          <a:off x="0" y="0"/>
          <a:ext cx="0" cy="0"/>
          <a:chOff x="0" y="0"/>
          <a:chExt cx="0" cy="0"/>
        </a:xfrm>
      </p:grpSpPr>
      <p:sp>
        <p:nvSpPr>
          <p:cNvPr id="119" name="PlaceHolder 1"/>
          <p:cNvSpPr>
            <a:spLocks noGrp="1"/>
          </p:cNvSpPr>
          <p:nvPr>
            <p:ph type="body"/>
          </p:nvPr>
        </p:nvSpPr>
        <p:spPr bwMode="auto">
          <a:xfrm>
            <a:off x="623879" y="627480"/>
            <a:ext cx="10944000" cy="5609520"/>
          </a:xfrm>
          <a:prstGeom prst="rect">
            <a:avLst/>
          </a:prstGeom>
          <a:solidFill>
            <a:srgbClr val="002E65"/>
          </a:solidFill>
          <a:ln w="0">
            <a:noFill/>
          </a:ln>
        </p:spPr>
        <p:txBody>
          <a:bodyPr lIns="90000" tIns="45000" rIns="90000" bIns="45000" anchor="t">
            <a:noAutofit/>
          </a:bodyPr>
          <a:lstStyle/>
          <a:p>
            <a:pPr indent="0">
              <a:lnSpc>
                <a:spcPct val="90000"/>
              </a:lnSpc>
              <a:spcBef>
                <a:spcPts val="1001"/>
              </a:spcBef>
              <a:buNone/>
              <a:tabLst>
                <a:tab pos="0" algn="l"/>
              </a:tabLst>
              <a:defRPr/>
            </a:pPr>
            <a:r>
              <a:rPr lang="en-US" sz="1800" b="0" strike="noStrike" spc="-1">
                <a:solidFill>
                  <a:srgbClr val="FFFFFF"/>
                </a:solidFill>
                <a:latin typeface="Calibri Light"/>
                <a:ea typeface="Arial"/>
              </a:rPr>
              <a:t>Click the icon to add an image</a:t>
            </a:r>
            <a:endParaRPr lang="en-GB" sz="1800" b="0" strike="noStrike" spc="-1">
              <a:solidFill>
                <a:srgbClr val="002E65"/>
              </a:solidFill>
              <a:latin typeface="Calibri"/>
            </a:endParaRPr>
          </a:p>
        </p:txBody>
      </p:sp>
      <p:sp>
        <p:nvSpPr>
          <p:cNvPr id="120" name="PlaceHolder 2"/>
          <p:cNvSpPr>
            <a:spLocks noGrp="1"/>
          </p:cNvSpPr>
          <p:nvPr>
            <p:ph type="title"/>
          </p:nvPr>
        </p:nvSpPr>
        <p:spPr bwMode="auto">
          <a:xfrm>
            <a:off x="609480" y="273600"/>
            <a:ext cx="10972440" cy="1144800"/>
          </a:xfrm>
          <a:prstGeom prst="rect">
            <a:avLst/>
          </a:prstGeom>
          <a:noFill/>
          <a:ln w="0">
            <a:noFill/>
          </a:ln>
        </p:spPr>
        <p:txBody>
          <a:bodyPr lIns="0" tIns="0" rIns="0" bIns="0" anchor="ctr">
            <a:noAutofit/>
          </a:bodyPr>
          <a:lstStyle/>
          <a:p>
            <a:pPr indent="0">
              <a:buNone/>
              <a:defRPr/>
            </a:pPr>
            <a:r>
              <a:rPr lang="en-GB" sz="4400" b="0" strike="noStrike" spc="-1">
                <a:solidFill>
                  <a:srgbClr val="002E65"/>
                </a:solidFill>
                <a:latin typeface="Trebuchet MS"/>
              </a:rPr>
              <a:t>Click to edit the title text format</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5.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5.xml"/><Relationship Id="rId4" Type="http://schemas.openxmlformats.org/officeDocument/2006/relationships/image" Target="../media/image11.sv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5.xml"/><Relationship Id="rId1" Type="http://schemas.openxmlformats.org/officeDocument/2006/relationships/video" Target="https://www.youtube.com/embed/Gjj_r8KggJw?feature=oembed" TargetMode="External"/><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hyperlink" Target="https://uantwerpen-my.sharepoint.com/:x:/r/personal/s0220625_ad_ua_ac_be/Documents/Calculations.xlsx?d=w83c18ca59f564e5aacc5b2cd4e7e9e2f&amp;csf=1&amp;web=1&amp;e=h9kac7" TargetMode="External"/><Relationship Id="rId7"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5.xml"/><Relationship Id="rId6" Type="http://schemas.openxmlformats.org/officeDocument/2006/relationships/customXml" Target="../ink/ink1.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4.xml"/><Relationship Id="rId1" Type="http://schemas.openxmlformats.org/officeDocument/2006/relationships/slideLayout" Target="../slideLayouts/slideLayout37.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5.xml"/><Relationship Id="rId4" Type="http://schemas.openxmlformats.org/officeDocument/2006/relationships/image" Target="../media/image20.sv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5.xml"/><Relationship Id="rId4" Type="http://schemas.openxmlformats.org/officeDocument/2006/relationships/image" Target="../media/image22.sv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5.xml"/><Relationship Id="rId4" Type="http://schemas.openxmlformats.org/officeDocument/2006/relationships/image" Target="../media/image24.svg"/></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hyperlink" Target="https://chatgpt.com/share/677c62be-4724-8004-a047-4050bcc12d28" TargetMode="External"/><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hyperlink" Target="https://chatgpt.com/share/676ed136-99f0-8007-b69e-521f665e8a72" TargetMode="External"/><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hyperlink" Target="https://chatgpt.com/share/676ec54b-b8d8-8004-aadb-223dde960214"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iki.kerbalspaceprogram.com/wiki/Gigantor_XL_Solar_Array" TargetMode="External"/><Relationship Id="rId2" Type="http://schemas.openxmlformats.org/officeDocument/2006/relationships/notesSlide" Target="../notesSlides/notesSlide7.xml"/><Relationship Id="rId1" Type="http://schemas.openxmlformats.org/officeDocument/2006/relationships/slideLayout" Target="../slideLayouts/slideLayout25.xml"/><Relationship Id="rId6" Type="http://schemas.openxmlformats.org/officeDocument/2006/relationships/hyperlink" Target="https://wiki.kerbalspaceprogram.com/wiki/SP-L_1x6_Photovoltaic_Panels" TargetMode="External"/><Relationship Id="rId5" Type="http://schemas.openxmlformats.org/officeDocument/2006/relationships/hyperlink" Target="https://wiki.kerbalspaceprogram.com/wiki/OX-STAT_Photovoltaic_Panels" TargetMode="External"/><Relationship Id="rId4" Type="http://schemas.openxmlformats.org/officeDocument/2006/relationships/hyperlink" Target="https://wiki.kerbalspaceprogram.com/wiki/OX-STAT-XL_Photovoltaic_Panel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5.sv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5.xml"/><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299" name="Afbeelding 298"/>
          <p:cNvPicPr/>
          <p:nvPr/>
        </p:nvPicPr>
        <p:blipFill>
          <a:blip r:embed="rId3"/>
          <a:stretch/>
        </p:blipFill>
        <p:spPr bwMode="auto">
          <a:xfrm>
            <a:off x="0" y="-78480"/>
            <a:ext cx="12202200" cy="6997680"/>
          </a:xfrm>
          <a:prstGeom prst="rect">
            <a:avLst/>
          </a:prstGeom>
          <a:ln w="0">
            <a:noFill/>
          </a:ln>
        </p:spPr>
      </p:pic>
      <p:sp>
        <p:nvSpPr>
          <p:cNvPr id="300" name="PlaceHolder 1"/>
          <p:cNvSpPr>
            <a:spLocks noGrp="1"/>
          </p:cNvSpPr>
          <p:nvPr>
            <p:ph type="title"/>
          </p:nvPr>
        </p:nvSpPr>
        <p:spPr bwMode="auto">
          <a:xfrm>
            <a:off x="623879" y="-300960"/>
            <a:ext cx="10944000" cy="1325160"/>
          </a:xfrm>
          <a:prstGeom prst="rect">
            <a:avLst/>
          </a:prstGeom>
          <a:noFill/>
          <a:ln w="0">
            <a:noFill/>
          </a:ln>
        </p:spPr>
        <p:txBody>
          <a:bodyPr anchor="ctr">
            <a:noAutofit/>
          </a:bodyPr>
          <a:lstStyle/>
          <a:p>
            <a:pPr indent="0" algn="ctr">
              <a:lnSpc>
                <a:spcPct val="90000"/>
              </a:lnSpc>
              <a:buNone/>
              <a:defRPr/>
            </a:pPr>
            <a:r>
              <a:rPr lang="en-US" sz="6600" b="1" strike="noStrike" spc="-1">
                <a:solidFill>
                  <a:srgbClr val="00FFFF"/>
                </a:solidFill>
                <a:latin typeface="Calibri"/>
                <a:ea typeface="Arial"/>
              </a:rPr>
              <a:t>Dark Farmers</a:t>
            </a:r>
            <a:endParaRPr lang="en-GB" sz="6600" b="0" strike="noStrike" spc="-1">
              <a:solidFill>
                <a:srgbClr val="002E65"/>
              </a:solidFill>
              <a:latin typeface="Trebuchet MS"/>
            </a:endParaRPr>
          </a:p>
        </p:txBody>
      </p:sp>
      <p:sp>
        <p:nvSpPr>
          <p:cNvPr id="301" name="PlaceHolder 2"/>
          <p:cNvSpPr>
            <a:spLocks noGrp="1"/>
          </p:cNvSpPr>
          <p:nvPr>
            <p:ph/>
          </p:nvPr>
        </p:nvSpPr>
        <p:spPr bwMode="auto">
          <a:xfrm>
            <a:off x="623879" y="5952960"/>
            <a:ext cx="10944000" cy="1061640"/>
          </a:xfrm>
          <a:prstGeom prst="rect">
            <a:avLst/>
          </a:prstGeom>
          <a:noFill/>
          <a:ln w="0">
            <a:noFill/>
          </a:ln>
        </p:spPr>
        <p:txBody>
          <a:bodyPr lIns="90000" tIns="45000" rIns="90000" bIns="45000" anchor="t">
            <a:noAutofit/>
          </a:bodyPr>
          <a:lstStyle/>
          <a:p>
            <a:pPr marL="228600" indent="0" algn="ctr">
              <a:lnSpc>
                <a:spcPct val="90000"/>
              </a:lnSpc>
              <a:spcBef>
                <a:spcPts val="1001"/>
              </a:spcBef>
              <a:buNone/>
              <a:tabLst>
                <a:tab pos="0" algn="l"/>
              </a:tabLst>
              <a:defRPr/>
            </a:pPr>
            <a:r>
              <a:rPr lang="en-US" sz="2800" b="1" strike="noStrike" spc="-1">
                <a:solidFill>
                  <a:srgbClr val="AFFF33"/>
                </a:solidFill>
                <a:latin typeface="Calibri"/>
                <a:ea typeface="Arial"/>
              </a:rPr>
              <a:t>I-MBSE</a:t>
            </a:r>
            <a:br>
              <a:rPr sz="2800"/>
            </a:br>
            <a:r>
              <a:rPr lang="en-US" sz="2800" b="1" strike="noStrike" spc="-1">
                <a:solidFill>
                  <a:srgbClr val="AFFF33"/>
                </a:solidFill>
                <a:latin typeface="Calibri"/>
                <a:ea typeface="Arial"/>
              </a:rPr>
              <a:t>Ahmad Shakleya, Berkay Yildirim, Rehmat Khan, Robbe Elsermans </a:t>
            </a:r>
            <a:endParaRPr lang="en-GB" sz="2800" b="0" strike="noStrike" spc="-1">
              <a:solidFill>
                <a:srgbClr val="002E65"/>
              </a:solidFill>
              <a:latin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12"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Physical </a:t>
            </a:r>
            <a:r>
              <a:rPr lang="en-US" sz="3800" b="1" spc="-1">
                <a:solidFill>
                  <a:schemeClr val="accent2"/>
                </a:solidFill>
                <a:latin typeface="Calibri"/>
                <a:ea typeface="Verdana"/>
              </a:rPr>
              <a:t>Assembly</a:t>
            </a:r>
            <a:endParaRPr lang="en-GB" sz="3800" b="0" strike="noStrike" spc="-1">
              <a:solidFill>
                <a:schemeClr val="accent2"/>
              </a:solidFill>
              <a:latin typeface="Trebuchet MS"/>
            </a:endParaRPr>
          </a:p>
        </p:txBody>
      </p:sp>
      <p:pic>
        <p:nvPicPr>
          <p:cNvPr id="7" name="Afbeelding 6" descr="Afbeelding met schermopname, 3d-modellering, pc-game, Digitale composities&#10;&#10;Automatisch gegenereerde beschrijving">
            <a:extLst>
              <a:ext uri="{FF2B5EF4-FFF2-40B4-BE49-F238E27FC236}">
                <a16:creationId xmlns:a16="http://schemas.microsoft.com/office/drawing/2014/main" id="{8A4353B1-32DA-2237-F0A9-D005F523C487}"/>
              </a:ext>
            </a:extLst>
          </p:cNvPr>
          <p:cNvPicPr>
            <a:picLocks noChangeAspect="1"/>
          </p:cNvPicPr>
          <p:nvPr/>
        </p:nvPicPr>
        <p:blipFill>
          <a:blip r:embed="rId3"/>
          <a:stretch>
            <a:fillRect/>
          </a:stretch>
        </p:blipFill>
        <p:spPr>
          <a:xfrm>
            <a:off x="1641231" y="1100667"/>
            <a:ext cx="9638975" cy="5418667"/>
          </a:xfrm>
          <a:prstGeom prst="rect">
            <a:avLst/>
          </a:prstGeom>
        </p:spPr>
      </p:pic>
      <p:sp>
        <p:nvSpPr>
          <p:cNvPr id="3" name="Slide Number Placeholder 2">
            <a:extLst>
              <a:ext uri="{FF2B5EF4-FFF2-40B4-BE49-F238E27FC236}">
                <a16:creationId xmlns:a16="http://schemas.microsoft.com/office/drawing/2014/main" id="{CC1B1AB6-2BFA-3407-A6D6-1E3FC151F035}"/>
              </a:ext>
            </a:extLst>
          </p:cNvPr>
          <p:cNvSpPr>
            <a:spLocks noGrp="1"/>
          </p:cNvSpPr>
          <p:nvPr>
            <p:ph type="sldNum" idx="1"/>
          </p:nvPr>
        </p:nvSpPr>
        <p:spPr/>
        <p:txBody>
          <a:bodyPr/>
          <a:lstStyle/>
          <a:p>
            <a:pPr>
              <a:defRPr/>
            </a:pPr>
            <a:fld id="{DB6A8FA8-9520-446E-94DC-50F38B28EEC8}" type="slidenum">
              <a:rPr lang="en-BE" smtClean="0"/>
              <a:t>10</a:t>
            </a:fld>
            <a:endParaRPr lang="en-BE"/>
          </a:p>
        </p:txBody>
      </p:sp>
      <p:sp>
        <p:nvSpPr>
          <p:cNvPr id="5" name="Ovaal 4">
            <a:extLst>
              <a:ext uri="{FF2B5EF4-FFF2-40B4-BE49-F238E27FC236}">
                <a16:creationId xmlns:a16="http://schemas.microsoft.com/office/drawing/2014/main" id="{F83FC78D-6683-970D-A964-806EAC6410D2}"/>
              </a:ext>
            </a:extLst>
          </p:cNvPr>
          <p:cNvSpPr/>
          <p:nvPr/>
        </p:nvSpPr>
        <p:spPr>
          <a:xfrm>
            <a:off x="6661206" y="1818485"/>
            <a:ext cx="1077783" cy="1606378"/>
          </a:xfrm>
          <a:prstGeom prst="ellipse">
            <a:avLst/>
          </a:prstGeom>
          <a:noFill/>
          <a:ln w="57150">
            <a:solidFill>
              <a:schemeClr val="accent5"/>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nl-NL"/>
          </a:p>
        </p:txBody>
      </p:sp>
      <p:cxnSp>
        <p:nvCxnSpPr>
          <p:cNvPr id="6" name="Rechte verbindingslijn met pijl 5">
            <a:extLst>
              <a:ext uri="{FF2B5EF4-FFF2-40B4-BE49-F238E27FC236}">
                <a16:creationId xmlns:a16="http://schemas.microsoft.com/office/drawing/2014/main" id="{4350AA8B-0636-136C-8800-433F25488DC4}"/>
              </a:ext>
            </a:extLst>
          </p:cNvPr>
          <p:cNvCxnSpPr/>
          <p:nvPr/>
        </p:nvCxnSpPr>
        <p:spPr>
          <a:xfrm flipH="1" flipV="1">
            <a:off x="5399270" y="1827427"/>
            <a:ext cx="1287635" cy="683528"/>
          </a:xfrm>
          <a:prstGeom prst="straightConnector1">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2" name="Afbeelding 1" descr="Afbeelding met engineering, staal, raket, overdekt&#10;&#10;Automatisch gegenereerde beschrijving">
            <a:extLst>
              <a:ext uri="{FF2B5EF4-FFF2-40B4-BE49-F238E27FC236}">
                <a16:creationId xmlns:a16="http://schemas.microsoft.com/office/drawing/2014/main" id="{4AE89526-A201-86B2-31F2-6DE5C7347ED9}"/>
              </a:ext>
            </a:extLst>
          </p:cNvPr>
          <p:cNvPicPr>
            <a:picLocks noChangeAspect="1"/>
          </p:cNvPicPr>
          <p:nvPr/>
        </p:nvPicPr>
        <p:blipFill>
          <a:blip r:embed="rId4"/>
          <a:stretch>
            <a:fillRect/>
          </a:stretch>
        </p:blipFill>
        <p:spPr>
          <a:xfrm>
            <a:off x="2774185" y="1414161"/>
            <a:ext cx="2655141" cy="328827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399042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15"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Controller Architecture</a:t>
            </a:r>
            <a:endParaRPr lang="en-GB" sz="3800" b="0" strike="noStrike" spc="-1">
              <a:solidFill>
                <a:srgbClr val="002E65"/>
              </a:solidFill>
              <a:latin typeface="Trebuchet MS"/>
            </a:endParaRPr>
          </a:p>
        </p:txBody>
      </p:sp>
      <p:pic>
        <p:nvPicPr>
          <p:cNvPr id="3" name="Tijdelijke aanduiding voor inhoud 2">
            <a:extLst>
              <a:ext uri="{FF2B5EF4-FFF2-40B4-BE49-F238E27FC236}">
                <a16:creationId xmlns:a16="http://schemas.microsoft.com/office/drawing/2014/main" id="{5ADFEE58-9AB6-E600-11D9-FCF970824DDE}"/>
              </a:ext>
            </a:extLst>
          </p:cNvPr>
          <p:cNvPicPr>
            <a:picLocks noGrp="1" noChangeAspect="1"/>
          </p:cNvPicPr>
          <p:nvPr>
            <p:ph/>
          </p:nvPr>
        </p:nvPicPr>
        <p:blipFill>
          <a:blip r:embed="rId3">
            <a:extLst>
              <a:ext uri="{96DAC541-7B7A-43D3-8B79-37D633B846F1}">
                <asvg:svgBlip xmlns:asvg="http://schemas.microsoft.com/office/drawing/2016/SVG/main" r:embed="rId4"/>
              </a:ext>
            </a:extLst>
          </a:blip>
          <a:stretch>
            <a:fillRect/>
          </a:stretch>
        </p:blipFill>
        <p:spPr bwMode="auto">
          <a:xfrm>
            <a:off x="5" y="1303669"/>
            <a:ext cx="12201455" cy="5216866"/>
          </a:xfrm>
          <a:prstGeom prst="rect">
            <a:avLst/>
          </a:prstGeom>
          <a:noFill/>
          <a:ln w="0">
            <a:noFill/>
          </a:ln>
        </p:spPr>
      </p:pic>
      <p:sp>
        <p:nvSpPr>
          <p:cNvPr id="2" name="Slide Number Placeholder 1">
            <a:extLst>
              <a:ext uri="{FF2B5EF4-FFF2-40B4-BE49-F238E27FC236}">
                <a16:creationId xmlns:a16="http://schemas.microsoft.com/office/drawing/2014/main" id="{B3E4A4D1-9588-73E0-4043-2A88BCD3F3A7}"/>
              </a:ext>
            </a:extLst>
          </p:cNvPr>
          <p:cNvSpPr>
            <a:spLocks noGrp="1"/>
          </p:cNvSpPr>
          <p:nvPr>
            <p:ph type="sldNum" idx="1"/>
          </p:nvPr>
        </p:nvSpPr>
        <p:spPr/>
        <p:txBody>
          <a:bodyPr/>
          <a:lstStyle/>
          <a:p>
            <a:pPr>
              <a:defRPr/>
            </a:pPr>
            <a:fld id="{DB6A8FA8-9520-446E-94DC-50F38B28EEC8}" type="slidenum">
              <a:rPr lang="en-BE" smtClean="0"/>
              <a:t>11</a:t>
            </a:fld>
            <a:endParaRPr lang="en-BE"/>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18"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Demo</a:t>
            </a:r>
            <a:endParaRPr lang="en-GB" sz="3800" b="0" strike="noStrike" spc="-1">
              <a:solidFill>
                <a:srgbClr val="002E65"/>
              </a:solidFill>
              <a:latin typeface="Trebuchet MS"/>
            </a:endParaRPr>
          </a:p>
        </p:txBody>
      </p:sp>
      <p:sp>
        <p:nvSpPr>
          <p:cNvPr id="3" name="Slide Number Placeholder 2">
            <a:extLst>
              <a:ext uri="{FF2B5EF4-FFF2-40B4-BE49-F238E27FC236}">
                <a16:creationId xmlns:a16="http://schemas.microsoft.com/office/drawing/2014/main" id="{09ED3928-76A6-37C6-36E0-C7FBB0B88592}"/>
              </a:ext>
            </a:extLst>
          </p:cNvPr>
          <p:cNvSpPr>
            <a:spLocks noGrp="1"/>
          </p:cNvSpPr>
          <p:nvPr>
            <p:ph type="sldNum" idx="1"/>
          </p:nvPr>
        </p:nvSpPr>
        <p:spPr/>
        <p:txBody>
          <a:bodyPr/>
          <a:lstStyle/>
          <a:p>
            <a:pPr>
              <a:defRPr/>
            </a:pPr>
            <a:fld id="{DB6A8FA8-9520-446E-94DC-50F38B28EEC8}" type="slidenum">
              <a:rPr lang="en-BE" smtClean="0"/>
              <a:t>12</a:t>
            </a:fld>
            <a:endParaRPr lang="en-BE"/>
          </a:p>
        </p:txBody>
      </p:sp>
      <p:pic>
        <p:nvPicPr>
          <p:cNvPr id="4" name="Onlinemedia 3" title="KSP final mission sped up">
            <a:hlinkClick r:id="" action="ppaction://media"/>
            <a:extLst>
              <a:ext uri="{FF2B5EF4-FFF2-40B4-BE49-F238E27FC236}">
                <a16:creationId xmlns:a16="http://schemas.microsoft.com/office/drawing/2014/main" id="{64759A9B-1DB9-9D8F-0B07-36F69894D558}"/>
              </a:ext>
            </a:extLst>
          </p:cNvPr>
          <p:cNvPicPr>
            <a:picLocks noRot="1" noChangeAspect="1"/>
          </p:cNvPicPr>
          <p:nvPr>
            <a:videoFile r:link="rId1"/>
          </p:nvPr>
        </p:nvPicPr>
        <p:blipFill>
          <a:blip r:embed="rId4"/>
          <a:stretch>
            <a:fillRect/>
          </a:stretch>
        </p:blipFill>
        <p:spPr>
          <a:xfrm>
            <a:off x="1607425" y="1129800"/>
            <a:ext cx="9710738" cy="54864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7" name="Tekstvak 6">
            <a:extLst>
              <a:ext uri="{FF2B5EF4-FFF2-40B4-BE49-F238E27FC236}">
                <a16:creationId xmlns:a16="http://schemas.microsoft.com/office/drawing/2014/main" id="{35D2A93C-D357-9E20-3BF9-FB25D2A6C0A1}"/>
              </a:ext>
            </a:extLst>
          </p:cNvPr>
          <p:cNvSpPr txBox="1"/>
          <p:nvPr/>
        </p:nvSpPr>
        <p:spPr>
          <a:xfrm>
            <a:off x="8202146" y="72294"/>
            <a:ext cx="2135233"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1200">
                <a:hlinkClick r:id="rId3"/>
              </a:rPr>
              <a:t>Excel workdocument</a:t>
            </a:r>
            <a:endParaRPr lang="nl-NL" sz="1200"/>
          </a:p>
        </p:txBody>
      </p:sp>
      <p:sp>
        <p:nvSpPr>
          <p:cNvPr id="2" name="Slide Number Placeholder 1">
            <a:extLst>
              <a:ext uri="{FF2B5EF4-FFF2-40B4-BE49-F238E27FC236}">
                <a16:creationId xmlns:a16="http://schemas.microsoft.com/office/drawing/2014/main" id="{B0B80218-BF86-A163-9BCC-334ED50359A2}"/>
              </a:ext>
            </a:extLst>
          </p:cNvPr>
          <p:cNvSpPr>
            <a:spLocks noGrp="1"/>
          </p:cNvSpPr>
          <p:nvPr>
            <p:ph type="sldNum" idx="1"/>
          </p:nvPr>
        </p:nvSpPr>
        <p:spPr/>
        <p:txBody>
          <a:bodyPr/>
          <a:lstStyle/>
          <a:p>
            <a:pPr>
              <a:defRPr/>
            </a:pPr>
            <a:fld id="{DB6A8FA8-9520-446E-94DC-50F38B28EEC8}" type="slidenum">
              <a:rPr lang="en-BE" smtClean="0"/>
              <a:t>13</a:t>
            </a:fld>
            <a:endParaRPr lang="en-BE"/>
          </a:p>
        </p:txBody>
      </p:sp>
      <p:sp>
        <p:nvSpPr>
          <p:cNvPr id="306" name="PlaceHolder 1"/>
          <p:cNvSpPr>
            <a:spLocks noGrp="1"/>
          </p:cNvSpPr>
          <p:nvPr>
            <p:ph type="title"/>
          </p:nvPr>
        </p:nvSpPr>
        <p:spPr bwMode="auto">
          <a:xfrm>
            <a:off x="623879" y="620640"/>
            <a:ext cx="10944000" cy="1264643"/>
          </a:xfrm>
          <a:prstGeom prst="rect">
            <a:avLst/>
          </a:prstGeom>
          <a:noFill/>
          <a:ln w="0">
            <a:noFill/>
          </a:ln>
        </p:spPr>
        <p:txBody>
          <a:bodyPr lIns="0" tIns="0" rIns="0" bIns="0" anchor="t">
            <a:noAutofit/>
          </a:bodyPr>
          <a:lstStyle/>
          <a:p>
            <a:pPr>
              <a:lnSpc>
                <a:spcPct val="100000"/>
              </a:lnSpc>
              <a:defRPr/>
            </a:pPr>
            <a:r>
              <a:rPr lang="en-US" sz="3800" spc="-1">
                <a:solidFill>
                  <a:schemeClr val="accent2"/>
                </a:solidFill>
                <a:ea typeface="+mj-lt"/>
                <a:cs typeface="+mj-lt"/>
              </a:rPr>
              <a:t>Budget - Outcome</a:t>
            </a:r>
            <a:endParaRPr lang="nl-NL"/>
          </a:p>
        </p:txBody>
      </p:sp>
      <p:pic>
        <p:nvPicPr>
          <p:cNvPr id="13" name="Afbeelding 12" descr="Afbeelding met tekst, schermopname, Lettertype, nummer&#10;&#10;Automatisch gegenereerde beschrijving">
            <a:extLst>
              <a:ext uri="{FF2B5EF4-FFF2-40B4-BE49-F238E27FC236}">
                <a16:creationId xmlns:a16="http://schemas.microsoft.com/office/drawing/2014/main" id="{0E77BA4B-FD41-ED13-CBAD-F163FFCC3D64}"/>
              </a:ext>
            </a:extLst>
          </p:cNvPr>
          <p:cNvPicPr>
            <a:picLocks noChangeAspect="1"/>
          </p:cNvPicPr>
          <p:nvPr/>
        </p:nvPicPr>
        <p:blipFill>
          <a:blip r:embed="rId4"/>
          <a:srcRect l="49" t="15010" r="9179" b="1237"/>
          <a:stretch/>
        </p:blipFill>
        <p:spPr>
          <a:xfrm>
            <a:off x="301990" y="1253410"/>
            <a:ext cx="6026298" cy="1459873"/>
          </a:xfrm>
          <a:prstGeom prst="rect">
            <a:avLst/>
          </a:prstGeom>
          <a:ln>
            <a:solidFill>
              <a:srgbClr val="000000"/>
            </a:solidFill>
          </a:ln>
        </p:spPr>
      </p:pic>
      <p:graphicFrame>
        <p:nvGraphicFramePr>
          <p:cNvPr id="5" name="Tabel 4">
            <a:extLst>
              <a:ext uri="{FF2B5EF4-FFF2-40B4-BE49-F238E27FC236}">
                <a16:creationId xmlns:a16="http://schemas.microsoft.com/office/drawing/2014/main" id="{59AF0924-4E40-4F86-C148-AAA88099E940}"/>
              </a:ext>
            </a:extLst>
          </p:cNvPr>
          <p:cNvGraphicFramePr>
            <a:graphicFrameLocks noGrp="1"/>
          </p:cNvGraphicFramePr>
          <p:nvPr>
            <p:extLst>
              <p:ext uri="{D42A27DB-BD31-4B8C-83A1-F6EECF244321}">
                <p14:modId xmlns:p14="http://schemas.microsoft.com/office/powerpoint/2010/main" val="2950537652"/>
              </p:ext>
            </p:extLst>
          </p:nvPr>
        </p:nvGraphicFramePr>
        <p:xfrm>
          <a:off x="620823" y="4954848"/>
          <a:ext cx="5709473" cy="659130"/>
        </p:xfrm>
        <a:graphic>
          <a:graphicData uri="http://schemas.openxmlformats.org/drawingml/2006/table">
            <a:tbl>
              <a:tblPr bandRow="1">
                <a:tableStyleId>{5C22544A-7EE6-4342-B048-85BDC9FD1C3A}</a:tableStyleId>
              </a:tblPr>
              <a:tblGrid>
                <a:gridCol w="3904272">
                  <a:extLst>
                    <a:ext uri="{9D8B030D-6E8A-4147-A177-3AD203B41FA5}">
                      <a16:colId xmlns:a16="http://schemas.microsoft.com/office/drawing/2014/main" val="1252926567"/>
                    </a:ext>
                  </a:extLst>
                </a:gridCol>
                <a:gridCol w="1805201">
                  <a:extLst>
                    <a:ext uri="{9D8B030D-6E8A-4147-A177-3AD203B41FA5}">
                      <a16:colId xmlns:a16="http://schemas.microsoft.com/office/drawing/2014/main" val="3858562049"/>
                    </a:ext>
                  </a:extLst>
                </a:gridCol>
              </a:tblGrid>
              <a:tr h="299385">
                <a:tc>
                  <a:txBody>
                    <a:bodyPr/>
                    <a:lstStyle/>
                    <a:p>
                      <a:pPr algn="l" fontAlgn="b"/>
                      <a:r>
                        <a:rPr lang="nl-NL" sz="1800" b="0" i="0" u="none" strike="noStrike" dirty="0">
                          <a:solidFill>
                            <a:srgbClr val="000000"/>
                          </a:solidFill>
                          <a:effectLst/>
                          <a:latin typeface="Calibri"/>
                        </a:rPr>
                        <a:t>Total:</a:t>
                      </a:r>
                    </a:p>
                  </a:txBody>
                  <a:tcPr marL="9525" marR="9525" marT="9525" anchor="b">
                    <a:lnL>
                      <a:noFill/>
                    </a:lnL>
                    <a:lnR>
                      <a:noFill/>
                    </a:lnR>
                    <a:lnT>
                      <a:noFill/>
                    </a:lnT>
                    <a:lnB>
                      <a:noFill/>
                    </a:lnB>
                    <a:noFill/>
                  </a:tcPr>
                </a:tc>
                <a:tc>
                  <a:txBody>
                    <a:bodyPr/>
                    <a:lstStyle/>
                    <a:p>
                      <a:pPr lvl="0" algn="l">
                        <a:buNone/>
                      </a:pPr>
                      <a:r>
                        <a:rPr lang="nl-NL" sz="1800" b="0" i="0" u="none" strike="noStrike" noProof="0" dirty="0">
                          <a:solidFill>
                            <a:srgbClr val="000000"/>
                          </a:solidFill>
                          <a:effectLst/>
                          <a:latin typeface="Arial"/>
                        </a:rPr>
                        <a:t>148 366,92</a:t>
                      </a:r>
                      <a:r>
                        <a:rPr lang="nl-NL" sz="1800" b="0" i="0" u="none" strike="noStrike" noProof="0" dirty="0">
                          <a:solidFill>
                            <a:srgbClr val="000000"/>
                          </a:solidFill>
                          <a:effectLst/>
                        </a:rPr>
                        <a:t> </a:t>
                      </a:r>
                      <a:r>
                        <a:rPr lang="nl-NL" sz="1800" b="0" i="0" u="none" strike="noStrike" dirty="0">
                          <a:solidFill>
                            <a:srgbClr val="000000"/>
                          </a:solidFill>
                          <a:effectLst/>
                          <a:latin typeface="Calibri"/>
                        </a:rPr>
                        <a:t>F</a:t>
                      </a:r>
                      <a:endParaRPr lang="nl-NL" dirty="0"/>
                    </a:p>
                  </a:txBody>
                  <a:tcPr marL="9525" marR="9525" marT="9525" anchor="b">
                    <a:lnL>
                      <a:noFill/>
                    </a:lnL>
                    <a:lnR>
                      <a:noFill/>
                    </a:lnR>
                    <a:lnT>
                      <a:noFill/>
                    </a:lnT>
                    <a:lnB>
                      <a:noFill/>
                    </a:lnB>
                    <a:noFill/>
                  </a:tcPr>
                </a:tc>
                <a:extLst>
                  <a:ext uri="{0D108BD9-81ED-4DB2-BD59-A6C34878D82A}">
                    <a16:rowId xmlns:a16="http://schemas.microsoft.com/office/drawing/2014/main" val="1604655062"/>
                  </a:ext>
                </a:extLst>
              </a:tr>
              <a:tr h="299385">
                <a:tc>
                  <a:txBody>
                    <a:bodyPr/>
                    <a:lstStyle/>
                    <a:p>
                      <a:pPr algn="l" fontAlgn="b"/>
                      <a:r>
                        <a:rPr lang="nl-NL" sz="1800" b="0" i="0" u="none" strike="noStrike" dirty="0">
                          <a:solidFill>
                            <a:srgbClr val="000000"/>
                          </a:solidFill>
                          <a:effectLst/>
                          <a:latin typeface="Calibri"/>
                        </a:rPr>
                        <a:t>budget </a:t>
                      </a:r>
                      <a:r>
                        <a:rPr lang="nl-NL" sz="1800" b="0" i="0" u="none" strike="noStrike" dirty="0" err="1">
                          <a:solidFill>
                            <a:srgbClr val="000000"/>
                          </a:solidFill>
                          <a:effectLst/>
                          <a:latin typeface="Calibri"/>
                        </a:rPr>
                        <a:t>leftover</a:t>
                      </a:r>
                    </a:p>
                  </a:txBody>
                  <a:tcPr marL="9525" marR="9525" marT="9525" anchor="b">
                    <a:lnL>
                      <a:noFill/>
                    </a:lnL>
                    <a:lnR>
                      <a:noFill/>
                    </a:lnR>
                    <a:lnT>
                      <a:noFill/>
                    </a:lnT>
                    <a:lnB>
                      <a:noFill/>
                    </a:lnB>
                    <a:noFill/>
                  </a:tcPr>
                </a:tc>
                <a:tc>
                  <a:txBody>
                    <a:bodyPr/>
                    <a:lstStyle/>
                    <a:p>
                      <a:pPr algn="l" fontAlgn="b"/>
                      <a:r>
                        <a:rPr lang="nl-NL" sz="1800" b="0" i="0" u="none" strike="noStrike" dirty="0">
                          <a:solidFill>
                            <a:srgbClr val="000000"/>
                          </a:solidFill>
                          <a:effectLst/>
                          <a:latin typeface="Calibri"/>
                        </a:rPr>
                        <a:t> </a:t>
                      </a:r>
                      <a:r>
                        <a:rPr lang="nl-NL" sz="1800" b="0" i="0" u="none" strike="noStrike" noProof="0" dirty="0">
                          <a:solidFill>
                            <a:srgbClr val="000000"/>
                          </a:solidFill>
                          <a:effectLst/>
                        </a:rPr>
                        <a:t> </a:t>
                      </a:r>
                      <a:r>
                        <a:rPr lang="nl-NL" sz="1800" b="0" i="0" u="none" strike="noStrike" noProof="0" dirty="0">
                          <a:solidFill>
                            <a:srgbClr val="000000"/>
                          </a:solidFill>
                          <a:effectLst/>
                          <a:latin typeface="Arial"/>
                        </a:rPr>
                        <a:t>9633,08 </a:t>
                      </a:r>
                      <a:r>
                        <a:rPr lang="nl-NL" sz="1800" b="0" i="0" u="none" strike="noStrike" dirty="0">
                          <a:solidFill>
                            <a:srgbClr val="000000"/>
                          </a:solidFill>
                          <a:effectLst/>
                          <a:latin typeface="Calibri"/>
                        </a:rPr>
                        <a:t>F</a:t>
                      </a:r>
                      <a:endParaRPr lang="nl-NL" dirty="0"/>
                    </a:p>
                  </a:txBody>
                  <a:tcPr marL="9525" marR="9525" marT="9525" anchor="b">
                    <a:lnL>
                      <a:noFill/>
                    </a:lnL>
                    <a:lnR>
                      <a:noFill/>
                    </a:lnR>
                    <a:lnT>
                      <a:noFill/>
                    </a:lnT>
                    <a:lnB>
                      <a:noFill/>
                    </a:lnB>
                    <a:noFill/>
                  </a:tcPr>
                </a:tc>
                <a:extLst>
                  <a:ext uri="{0D108BD9-81ED-4DB2-BD59-A6C34878D82A}">
                    <a16:rowId xmlns:a16="http://schemas.microsoft.com/office/drawing/2014/main" val="3658102850"/>
                  </a:ext>
                </a:extLst>
              </a:tr>
            </a:tbl>
          </a:graphicData>
        </a:graphic>
      </p:graphicFrame>
      <p:pic>
        <p:nvPicPr>
          <p:cNvPr id="18" name="Afbeelding 17" descr="Afbeelding met tekst, schermopname, Lettertype, nummer&#10;&#10;Automatisch gegenereerde beschrijving">
            <a:extLst>
              <a:ext uri="{FF2B5EF4-FFF2-40B4-BE49-F238E27FC236}">
                <a16:creationId xmlns:a16="http://schemas.microsoft.com/office/drawing/2014/main" id="{2493A02D-A922-06D9-19AC-1D3E94A31EFB}"/>
              </a:ext>
            </a:extLst>
          </p:cNvPr>
          <p:cNvPicPr>
            <a:picLocks noChangeAspect="1"/>
          </p:cNvPicPr>
          <p:nvPr/>
        </p:nvPicPr>
        <p:blipFill>
          <a:blip r:embed="rId5"/>
          <a:srcRect l="461" t="1659" r="65" b="237"/>
          <a:stretch/>
        </p:blipFill>
        <p:spPr>
          <a:xfrm>
            <a:off x="301801" y="2950923"/>
            <a:ext cx="5514397" cy="1485766"/>
          </a:xfrm>
          <a:prstGeom prst="rect">
            <a:avLst/>
          </a:prstGeom>
          <a:ln>
            <a:solidFill>
              <a:srgbClr val="000000"/>
            </a:solidFill>
          </a:ln>
        </p:spPr>
      </p:pic>
      <mc:AlternateContent xmlns:mc="http://schemas.openxmlformats.org/markup-compatibility/2006" xmlns:p14="http://schemas.microsoft.com/office/powerpoint/2010/main">
        <mc:Choice Requires="p14">
          <p:contentPart p14:bwMode="auto" r:id="rId6">
            <p14:nvContentPartPr>
              <p14:cNvPr id="25" name="Inkt 24">
                <a:extLst>
                  <a:ext uri="{FF2B5EF4-FFF2-40B4-BE49-F238E27FC236}">
                    <a16:creationId xmlns:a16="http://schemas.microsoft.com/office/drawing/2014/main" id="{DDE622B1-812E-2E77-DF5F-F48BE4DC633E}"/>
                  </a:ext>
                </a:extLst>
              </p14:cNvPr>
              <p14:cNvContentPartPr/>
              <p14:nvPr/>
            </p14:nvContentPartPr>
            <p14:xfrm>
              <a:off x="291661" y="2078420"/>
              <a:ext cx="2627" cy="2627"/>
            </p14:xfrm>
          </p:contentPart>
        </mc:Choice>
        <mc:Fallback xmlns="">
          <p:pic>
            <p:nvPicPr>
              <p:cNvPr id="25" name="Inkt 24">
                <a:extLst>
                  <a:ext uri="{FF2B5EF4-FFF2-40B4-BE49-F238E27FC236}">
                    <a16:creationId xmlns:a16="http://schemas.microsoft.com/office/drawing/2014/main" id="{DDE622B1-812E-2E77-DF5F-F48BE4DC633E}"/>
                  </a:ext>
                </a:extLst>
              </p:cNvPr>
              <p:cNvPicPr/>
              <p:nvPr/>
            </p:nvPicPr>
            <p:blipFill>
              <a:blip r:embed="rId7"/>
              <a:stretch>
                <a:fillRect/>
              </a:stretch>
            </p:blipFill>
            <p:spPr>
              <a:xfrm>
                <a:off x="160311" y="1947070"/>
                <a:ext cx="262700" cy="262700"/>
              </a:xfrm>
              <a:prstGeom prst="rect">
                <a:avLst/>
              </a:prstGeom>
            </p:spPr>
          </p:pic>
        </mc:Fallback>
      </mc:AlternateContent>
      <p:pic>
        <p:nvPicPr>
          <p:cNvPr id="12" name="Afbeelding 11" descr="Afbeelding met tekst, schermopname, nummer, Parallel&#10;&#10;Automatisch gegenereerde beschrijving">
            <a:extLst>
              <a:ext uri="{FF2B5EF4-FFF2-40B4-BE49-F238E27FC236}">
                <a16:creationId xmlns:a16="http://schemas.microsoft.com/office/drawing/2014/main" id="{B1305642-1AB3-6C5F-CB30-56008BEE4BA5}"/>
              </a:ext>
            </a:extLst>
          </p:cNvPr>
          <p:cNvPicPr>
            <a:picLocks noChangeAspect="1"/>
          </p:cNvPicPr>
          <p:nvPr/>
        </p:nvPicPr>
        <p:blipFill>
          <a:blip r:embed="rId8"/>
          <a:srcRect r="347" b="521"/>
          <a:stretch/>
        </p:blipFill>
        <p:spPr>
          <a:xfrm>
            <a:off x="6689129" y="301397"/>
            <a:ext cx="5152920" cy="6555563"/>
          </a:xfrm>
          <a:prstGeom prst="rect">
            <a:avLst/>
          </a:prstGeom>
          <a:ln>
            <a:solidFill>
              <a:srgbClr val="000000"/>
            </a:solidFill>
          </a:ln>
        </p:spPr>
      </p:pic>
    </p:spTree>
    <p:extLst>
      <p:ext uri="{BB962C8B-B14F-4D97-AF65-F5344CB8AC3E}">
        <p14:creationId xmlns:p14="http://schemas.microsoft.com/office/powerpoint/2010/main" val="728445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2"/>
                                        </p:tgtEl>
                                      </p:cBhvr>
                                    </p:animEffect>
                                    <p:set>
                                      <p:cBhvr>
                                        <p:cTn id="12" dur="1" fill="hold">
                                          <p:stCondLst>
                                            <p:cond delay="499"/>
                                          </p:stCondLst>
                                        </p:cTn>
                                        <p:tgtEl>
                                          <p:spTgt spid="1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21" name="Tijdelijke aanduiding voor afbeelding 10"/>
          <p:cNvSpPr/>
          <p:nvPr/>
        </p:nvSpPr>
        <p:spPr bwMode="auto">
          <a:xfrm>
            <a:off x="623879" y="627480"/>
            <a:ext cx="10944000" cy="5609520"/>
          </a:xfrm>
          <a:custGeom>
            <a:avLst/>
            <a:gdLst>
              <a:gd name="textAreaLeft" fmla="*/ 0 w 10944000"/>
              <a:gd name="textAreaRight" fmla="*/ 10944360 w 10944000"/>
              <a:gd name="textAreaTop" fmla="*/ 0 h 5609520"/>
              <a:gd name="textAreaBottom" fmla="*/ 5609880 h 5609520"/>
            </a:gdLst>
            <a:ahLst/>
            <a:cxnLst/>
            <a:rect l="textAreaLeft" t="textAreaTop" r="textAreaRight" b="textAreaBottom"/>
            <a:pathLst>
              <a:path w="10944225" h="5609810" extrusionOk="0">
                <a:moveTo>
                  <a:pt x="8545" y="0"/>
                </a:moveTo>
                <a:lnTo>
                  <a:pt x="10944225" y="8545"/>
                </a:lnTo>
                <a:lnTo>
                  <a:pt x="10944225" y="5609810"/>
                </a:lnTo>
                <a:lnTo>
                  <a:pt x="253304" y="5609810"/>
                </a:lnTo>
                <a:lnTo>
                  <a:pt x="202263" y="5604665"/>
                </a:lnTo>
                <a:cubicBezTo>
                  <a:pt x="86832" y="5581044"/>
                  <a:pt x="0" y="5478911"/>
                  <a:pt x="0" y="5356497"/>
                </a:cubicBezTo>
                <a:cubicBezTo>
                  <a:pt x="2848" y="3570998"/>
                  <a:pt x="5697" y="1785499"/>
                  <a:pt x="8545" y="0"/>
                </a:cubicBezTo>
                <a:close/>
              </a:path>
            </a:pathLst>
          </a:custGeom>
          <a:blipFill>
            <a:blip r:embed="rId3"/>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defRPr/>
            </a:pPr>
            <a:endParaRPr lang="en-US" sz="1800" b="0" strike="noStrike" spc="-1">
              <a:solidFill>
                <a:srgbClr val="000000"/>
              </a:solidFill>
              <a:latin typeface="Arial"/>
            </a:endParaRPr>
          </a:p>
        </p:txBody>
      </p:sp>
      <p:pic>
        <p:nvPicPr>
          <p:cNvPr id="322" name="Picture 2"/>
          <p:cNvPicPr/>
          <p:nvPr/>
        </p:nvPicPr>
        <p:blipFill>
          <a:blip r:embed="rId4"/>
          <a:stretch/>
        </p:blipFill>
        <p:spPr bwMode="auto">
          <a:xfrm>
            <a:off x="5143680" y="2476440"/>
            <a:ext cx="2209320" cy="2209320"/>
          </a:xfrm>
          <a:prstGeom prst="rect">
            <a:avLst/>
          </a:prstGeom>
          <a:ln w="0">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3"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a:lnSpc>
                <a:spcPct val="100000"/>
              </a:lnSpc>
              <a:defRPr/>
            </a:pPr>
            <a:r>
              <a:rPr lang="en-US" sz="3800" b="1" spc="-1">
                <a:solidFill>
                  <a:schemeClr val="accent2"/>
                </a:solidFill>
                <a:latin typeface="Calibri"/>
                <a:ea typeface="Verdana"/>
              </a:rPr>
              <a:t>Operational entities</a:t>
            </a:r>
            <a:endParaRPr lang="en-US" sz="3800" b="1" strike="noStrike" spc="-1">
              <a:solidFill>
                <a:schemeClr val="accent2"/>
              </a:solidFill>
              <a:latin typeface="Calibri"/>
              <a:ea typeface="Verdana"/>
            </a:endParaRPr>
          </a:p>
        </p:txBody>
      </p:sp>
      <p:sp>
        <p:nvSpPr>
          <p:cNvPr id="3" name="Slide Number Placeholder 2">
            <a:extLst>
              <a:ext uri="{FF2B5EF4-FFF2-40B4-BE49-F238E27FC236}">
                <a16:creationId xmlns:a16="http://schemas.microsoft.com/office/drawing/2014/main" id="{B69A6612-C060-D5D2-D93A-231F1F90E3DB}"/>
              </a:ext>
            </a:extLst>
          </p:cNvPr>
          <p:cNvSpPr>
            <a:spLocks noGrp="1"/>
          </p:cNvSpPr>
          <p:nvPr>
            <p:ph type="sldNum" idx="1"/>
          </p:nvPr>
        </p:nvSpPr>
        <p:spPr/>
        <p:txBody>
          <a:bodyPr/>
          <a:lstStyle/>
          <a:p>
            <a:pPr>
              <a:defRPr/>
            </a:pPr>
            <a:fld id="{DB6A8FA8-9520-446E-94DC-50F38B28EEC8}" type="slidenum">
              <a:rPr lang="en-BE" smtClean="0"/>
              <a:t>15</a:t>
            </a:fld>
            <a:endParaRPr lang="en-BE"/>
          </a:p>
        </p:txBody>
      </p:sp>
      <p:pic>
        <p:nvPicPr>
          <p:cNvPr id="4" name="Graphic 3">
            <a:extLst>
              <a:ext uri="{FF2B5EF4-FFF2-40B4-BE49-F238E27FC236}">
                <a16:creationId xmlns:a16="http://schemas.microsoft.com/office/drawing/2014/main" id="{D9FE5867-CF03-7E99-8CB8-794D16DC63F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89652" y="1254700"/>
            <a:ext cx="9375913" cy="5452947"/>
          </a:xfrm>
          <a:prstGeom prst="rect">
            <a:avLst/>
          </a:prstGeom>
        </p:spPr>
      </p:pic>
    </p:spTree>
    <p:extLst>
      <p:ext uri="{BB962C8B-B14F-4D97-AF65-F5344CB8AC3E}">
        <p14:creationId xmlns:p14="http://schemas.microsoft.com/office/powerpoint/2010/main" val="2692102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a:extLst>
            <a:ext uri="{FF2B5EF4-FFF2-40B4-BE49-F238E27FC236}">
              <a16:creationId xmlns:a16="http://schemas.microsoft.com/office/drawing/2014/main" id="{9B5A1884-9754-5D74-5B28-A0B57006FD4E}"/>
            </a:ext>
          </a:extLst>
        </p:cNvPr>
        <p:cNvGrpSpPr/>
        <p:nvPr/>
      </p:nvGrpSpPr>
      <p:grpSpPr bwMode="auto">
        <a:xfrm>
          <a:off x="0" y="0"/>
          <a:ext cx="0" cy="0"/>
          <a:chOff x="0" y="0"/>
          <a:chExt cx="0" cy="0"/>
        </a:xfrm>
      </p:grpSpPr>
      <p:sp>
        <p:nvSpPr>
          <p:cNvPr id="303" name="PlaceHolder 1">
            <a:extLst>
              <a:ext uri="{FF2B5EF4-FFF2-40B4-BE49-F238E27FC236}">
                <a16:creationId xmlns:a16="http://schemas.microsoft.com/office/drawing/2014/main" id="{5296ED37-094A-02D7-1859-753F043CF389}"/>
              </a:ext>
            </a:extLst>
          </p:cNvPr>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a:lnSpc>
                <a:spcPct val="100000"/>
              </a:lnSpc>
              <a:defRPr/>
            </a:pPr>
            <a:r>
              <a:rPr lang="en-US" sz="3800" b="1" spc="-1">
                <a:solidFill>
                  <a:schemeClr val="accent2"/>
                </a:solidFill>
                <a:latin typeface="Calibri"/>
                <a:ea typeface="Verdana"/>
              </a:rPr>
              <a:t>Operational capabilities</a:t>
            </a:r>
            <a:endParaRPr lang="en-US" sz="3800" b="1" strike="noStrike" spc="-1">
              <a:solidFill>
                <a:schemeClr val="accent2"/>
              </a:solidFill>
              <a:latin typeface="Calibri"/>
              <a:ea typeface="Verdana"/>
            </a:endParaRPr>
          </a:p>
        </p:txBody>
      </p:sp>
      <p:sp>
        <p:nvSpPr>
          <p:cNvPr id="3" name="Slide Number Placeholder 2">
            <a:extLst>
              <a:ext uri="{FF2B5EF4-FFF2-40B4-BE49-F238E27FC236}">
                <a16:creationId xmlns:a16="http://schemas.microsoft.com/office/drawing/2014/main" id="{E9695E1B-F250-DE26-7821-CB5D705B5A29}"/>
              </a:ext>
            </a:extLst>
          </p:cNvPr>
          <p:cNvSpPr>
            <a:spLocks noGrp="1"/>
          </p:cNvSpPr>
          <p:nvPr>
            <p:ph type="sldNum" idx="1"/>
          </p:nvPr>
        </p:nvSpPr>
        <p:spPr/>
        <p:txBody>
          <a:bodyPr/>
          <a:lstStyle/>
          <a:p>
            <a:pPr>
              <a:defRPr/>
            </a:pPr>
            <a:fld id="{DB6A8FA8-9520-446E-94DC-50F38B28EEC8}" type="slidenum">
              <a:rPr lang="en-BE" smtClean="0"/>
              <a:t>16</a:t>
            </a:fld>
            <a:endParaRPr lang="en-BE"/>
          </a:p>
        </p:txBody>
      </p:sp>
      <p:pic>
        <p:nvPicPr>
          <p:cNvPr id="2" name="Graphic 1">
            <a:extLst>
              <a:ext uri="{FF2B5EF4-FFF2-40B4-BE49-F238E27FC236}">
                <a16:creationId xmlns:a16="http://schemas.microsoft.com/office/drawing/2014/main" id="{4EBC4144-D26E-F70A-6921-48EF046926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24360" y="764209"/>
            <a:ext cx="7383800" cy="6091583"/>
          </a:xfrm>
          <a:prstGeom prst="rect">
            <a:avLst/>
          </a:prstGeom>
        </p:spPr>
      </p:pic>
    </p:spTree>
    <p:extLst>
      <p:ext uri="{BB962C8B-B14F-4D97-AF65-F5344CB8AC3E}">
        <p14:creationId xmlns:p14="http://schemas.microsoft.com/office/powerpoint/2010/main" val="4182899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a:extLst>
            <a:ext uri="{FF2B5EF4-FFF2-40B4-BE49-F238E27FC236}">
              <a16:creationId xmlns:a16="http://schemas.microsoft.com/office/drawing/2014/main" id="{1A9DE233-C85F-ABA8-5DB3-B212F76C1980}"/>
            </a:ext>
          </a:extLst>
        </p:cNvPr>
        <p:cNvGrpSpPr/>
        <p:nvPr/>
      </p:nvGrpSpPr>
      <p:grpSpPr bwMode="auto">
        <a:xfrm>
          <a:off x="0" y="0"/>
          <a:ext cx="0" cy="0"/>
          <a:chOff x="0" y="0"/>
          <a:chExt cx="0" cy="0"/>
        </a:xfrm>
      </p:grpSpPr>
      <p:sp>
        <p:nvSpPr>
          <p:cNvPr id="303" name="PlaceHolder 1">
            <a:extLst>
              <a:ext uri="{FF2B5EF4-FFF2-40B4-BE49-F238E27FC236}">
                <a16:creationId xmlns:a16="http://schemas.microsoft.com/office/drawing/2014/main" id="{6E7B2187-4743-9BE5-426F-C99DBCABE095}"/>
              </a:ext>
            </a:extLst>
          </p:cNvPr>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a:lnSpc>
                <a:spcPct val="100000"/>
              </a:lnSpc>
              <a:defRPr/>
            </a:pPr>
            <a:r>
              <a:rPr lang="en-US" sz="3800" b="1" spc="-1">
                <a:solidFill>
                  <a:schemeClr val="accent2"/>
                </a:solidFill>
                <a:latin typeface="Calibri"/>
                <a:ea typeface="Verdana"/>
              </a:rPr>
              <a:t>Operational architecture</a:t>
            </a:r>
            <a:endParaRPr lang="en-US" sz="3800" b="1" strike="noStrike" spc="-1">
              <a:solidFill>
                <a:schemeClr val="accent2"/>
              </a:solidFill>
              <a:latin typeface="Calibri"/>
              <a:ea typeface="Verdana"/>
            </a:endParaRPr>
          </a:p>
        </p:txBody>
      </p:sp>
      <p:sp>
        <p:nvSpPr>
          <p:cNvPr id="3" name="Slide Number Placeholder 2">
            <a:extLst>
              <a:ext uri="{FF2B5EF4-FFF2-40B4-BE49-F238E27FC236}">
                <a16:creationId xmlns:a16="http://schemas.microsoft.com/office/drawing/2014/main" id="{46BDBE2B-DB5E-6D6C-9674-39CAF1B2C1A9}"/>
              </a:ext>
            </a:extLst>
          </p:cNvPr>
          <p:cNvSpPr>
            <a:spLocks noGrp="1"/>
          </p:cNvSpPr>
          <p:nvPr>
            <p:ph type="sldNum" idx="1"/>
          </p:nvPr>
        </p:nvSpPr>
        <p:spPr/>
        <p:txBody>
          <a:bodyPr/>
          <a:lstStyle/>
          <a:p>
            <a:pPr>
              <a:defRPr/>
            </a:pPr>
            <a:fld id="{DB6A8FA8-9520-446E-94DC-50F38B28EEC8}" type="slidenum">
              <a:rPr lang="en-BE" smtClean="0"/>
              <a:t>17</a:t>
            </a:fld>
            <a:endParaRPr lang="en-BE"/>
          </a:p>
        </p:txBody>
      </p:sp>
      <p:pic>
        <p:nvPicPr>
          <p:cNvPr id="2" name="Graphic 1">
            <a:extLst>
              <a:ext uri="{FF2B5EF4-FFF2-40B4-BE49-F238E27FC236}">
                <a16:creationId xmlns:a16="http://schemas.microsoft.com/office/drawing/2014/main" id="{50A6ADF9-5D7E-D5B1-8BE7-E50A369A2DA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46087" y="1058469"/>
            <a:ext cx="9607826" cy="5801234"/>
          </a:xfrm>
          <a:prstGeom prst="rect">
            <a:avLst/>
          </a:prstGeom>
        </p:spPr>
      </p:pic>
    </p:spTree>
    <p:extLst>
      <p:ext uri="{BB962C8B-B14F-4D97-AF65-F5344CB8AC3E}">
        <p14:creationId xmlns:p14="http://schemas.microsoft.com/office/powerpoint/2010/main" val="30099385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894D5-507D-A2ED-A206-F70B1E6D5327}"/>
              </a:ext>
            </a:extLst>
          </p:cNvPr>
          <p:cNvSpPr>
            <a:spLocks noGrp="1"/>
          </p:cNvSpPr>
          <p:nvPr>
            <p:ph type="title"/>
          </p:nvPr>
        </p:nvSpPr>
        <p:spPr/>
        <p:txBody>
          <a:bodyPr/>
          <a:lstStyle/>
          <a:p>
            <a:endParaRPr lang="nl-BE"/>
          </a:p>
        </p:txBody>
      </p:sp>
      <p:sp>
        <p:nvSpPr>
          <p:cNvPr id="3" name="Subtitle 2">
            <a:extLst>
              <a:ext uri="{FF2B5EF4-FFF2-40B4-BE49-F238E27FC236}">
                <a16:creationId xmlns:a16="http://schemas.microsoft.com/office/drawing/2014/main" id="{69A979A3-A1BE-14FE-EA29-7060F6B13B1B}"/>
              </a:ext>
            </a:extLst>
          </p:cNvPr>
          <p:cNvSpPr>
            <a:spLocks noGrp="1"/>
          </p:cNvSpPr>
          <p:nvPr>
            <p:ph type="subTitle"/>
          </p:nvPr>
        </p:nvSpPr>
        <p:spPr/>
        <p:txBody>
          <a:bodyPr/>
          <a:lstStyle/>
          <a:p>
            <a:endParaRPr lang="nl-BE"/>
          </a:p>
        </p:txBody>
      </p:sp>
      <p:sp>
        <p:nvSpPr>
          <p:cNvPr id="4" name="Slide Number Placeholder 3">
            <a:extLst>
              <a:ext uri="{FF2B5EF4-FFF2-40B4-BE49-F238E27FC236}">
                <a16:creationId xmlns:a16="http://schemas.microsoft.com/office/drawing/2014/main" id="{CA18963C-63F3-257A-E912-430CDE5D60A7}"/>
              </a:ext>
            </a:extLst>
          </p:cNvPr>
          <p:cNvSpPr>
            <a:spLocks noGrp="1"/>
          </p:cNvSpPr>
          <p:nvPr>
            <p:ph type="sldNum" idx="1"/>
          </p:nvPr>
        </p:nvSpPr>
        <p:spPr/>
        <p:txBody>
          <a:bodyPr/>
          <a:lstStyle/>
          <a:p>
            <a:pPr>
              <a:defRPr/>
            </a:pPr>
            <a:fld id="{12BA851A-781B-4869-A889-66770C4B5F2D}" type="slidenum">
              <a:rPr lang="nl-BE" smtClean="0"/>
              <a:t>18</a:t>
            </a:fld>
            <a:endParaRPr lang="nl-BE"/>
          </a:p>
        </p:txBody>
      </p:sp>
      <p:pic>
        <p:nvPicPr>
          <p:cNvPr id="10" name="Afbeelding 9" descr="Afbeelding met schermopname, 3d-modellering, pc-game, Digitale composities&#10;&#10;Automatisch gegenereerde beschrijving">
            <a:extLst>
              <a:ext uri="{FF2B5EF4-FFF2-40B4-BE49-F238E27FC236}">
                <a16:creationId xmlns:a16="http://schemas.microsoft.com/office/drawing/2014/main" id="{B0CE858A-7670-85B3-3E94-40977E11D39B}"/>
              </a:ext>
            </a:extLst>
          </p:cNvPr>
          <p:cNvPicPr>
            <a:picLocks noChangeAspect="1"/>
          </p:cNvPicPr>
          <p:nvPr/>
        </p:nvPicPr>
        <p:blipFill>
          <a:blip r:embed="rId2"/>
          <a:stretch>
            <a:fillRect/>
          </a:stretch>
        </p:blipFill>
        <p:spPr bwMode="auto">
          <a:xfrm>
            <a:off x="435202" y="154080"/>
            <a:ext cx="10944001" cy="6156001"/>
          </a:xfrm>
          <a:prstGeom prst="rect">
            <a:avLst/>
          </a:prstGeom>
        </p:spPr>
      </p:pic>
    </p:spTree>
    <p:extLst>
      <p:ext uri="{BB962C8B-B14F-4D97-AF65-F5344CB8AC3E}">
        <p14:creationId xmlns:p14="http://schemas.microsoft.com/office/powerpoint/2010/main" val="3243465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show="0">
  <p:cSld>
    <p:spTree>
      <p:nvGrpSpPr>
        <p:cNvPr id="1" name=""/>
        <p:cNvGrpSpPr/>
        <p:nvPr/>
      </p:nvGrpSpPr>
      <p:grpSpPr bwMode="auto">
        <a:xfrm>
          <a:off x="0" y="0"/>
          <a:ext cx="0" cy="0"/>
          <a:chOff x="0" y="0"/>
          <a:chExt cx="0" cy="0"/>
        </a:xfrm>
      </p:grpSpPr>
      <p:sp>
        <p:nvSpPr>
          <p:cNvPr id="302" name="PlaceHolder 1"/>
          <p:cNvSpPr>
            <a:spLocks noGrp="1"/>
          </p:cNvSpPr>
          <p:nvPr>
            <p:ph/>
          </p:nvPr>
        </p:nvSpPr>
        <p:spPr bwMode="auto">
          <a:xfrm>
            <a:off x="527760" y="1938240"/>
            <a:ext cx="10963800" cy="1042920"/>
          </a:xfrm>
          <a:prstGeom prst="rect">
            <a:avLst/>
          </a:prstGeom>
          <a:noFill/>
          <a:ln w="0">
            <a:noFill/>
          </a:ln>
        </p:spPr>
        <p:txBody>
          <a:bodyPr lIns="90000" tIns="45000" rIns="90000" bIns="45000" anchor="t">
            <a:noAutofit/>
          </a:bodyPr>
          <a:lstStyle/>
          <a:p>
            <a:pPr marL="228600" indent="0" algn="ctr">
              <a:lnSpc>
                <a:spcPct val="90000"/>
              </a:lnSpc>
              <a:spcBef>
                <a:spcPts val="1001"/>
              </a:spcBef>
              <a:buNone/>
              <a:tabLst>
                <a:tab pos="0" algn="l"/>
              </a:tabLst>
              <a:defRPr/>
            </a:pPr>
            <a:r>
              <a:rPr lang="en-US" sz="2800" b="1" strike="noStrike" spc="-1">
                <a:solidFill>
                  <a:srgbClr val="FFFFFF"/>
                </a:solidFill>
                <a:latin typeface="Calibri"/>
                <a:ea typeface="Calibri"/>
              </a:rPr>
              <a:t>The presentation itself introduces the mission and the system requirements and constraints, the logical architecture, the physical architecture, and the controller. Finally, a small (recorded) demo of the mission is required. Please highlight the different choices you have made during the design and why you made them. Do think about the link with the theory. You will get extra questions that link the presentation and the work with the theory. Your presentation should be around 20 minutes without questions.</a:t>
            </a:r>
            <a:endParaRPr lang="en-GB" sz="2800" b="0" strike="noStrike" spc="-1">
              <a:solidFill>
                <a:srgbClr val="002E65"/>
              </a:solidFill>
              <a:latin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3"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Mission</a:t>
            </a:r>
            <a:endParaRPr lang="en-GB" sz="3800" b="0" strike="noStrike" spc="-1">
              <a:solidFill>
                <a:srgbClr val="002E65"/>
              </a:solidFill>
              <a:latin typeface="Trebuchet MS"/>
            </a:endParaRPr>
          </a:p>
        </p:txBody>
      </p:sp>
      <p:sp>
        <p:nvSpPr>
          <p:cNvPr id="305" name="PlaceHolder 3"/>
          <p:cNvSpPr>
            <a:spLocks noGrp="1"/>
          </p:cNvSpPr>
          <p:nvPr>
            <p:ph/>
          </p:nvPr>
        </p:nvSpPr>
        <p:spPr bwMode="auto">
          <a:xfrm>
            <a:off x="623879" y="1516320"/>
            <a:ext cx="10944000" cy="4720680"/>
          </a:xfrm>
          <a:prstGeom prst="rect">
            <a:avLst/>
          </a:prstGeom>
          <a:noFill/>
          <a:ln w="0">
            <a:noFill/>
          </a:ln>
        </p:spPr>
        <p:txBody>
          <a:bodyPr lIns="0" tIns="0" rIns="0" bIns="0" anchor="t">
            <a:noAutofit/>
          </a:bodyPr>
          <a:lstStyle/>
          <a:p>
            <a:pPr marL="268200" indent="-268200">
              <a:lnSpc>
                <a:spcPct val="100000"/>
              </a:lnSpc>
              <a:buClr>
                <a:srgbClr val="B10097"/>
              </a:buClr>
              <a:buSzPct val="75000"/>
              <a:buFont typeface="Wingdings"/>
              <a:buChar char=""/>
              <a:defRPr/>
            </a:pPr>
            <a:r>
              <a:rPr lang="en-GB" sz="2800" b="1" strike="noStrike" spc="-1">
                <a:solidFill>
                  <a:srgbClr val="002E65"/>
                </a:solidFill>
                <a:latin typeface="Calibri"/>
                <a:ea typeface="Calibri"/>
              </a:rPr>
              <a:t>Experimental farm module on the dark side of Mun</a:t>
            </a:r>
            <a:endParaRPr lang="en-GB" sz="2800" b="1" strike="noStrike" spc="-1">
              <a:solidFill>
                <a:srgbClr val="002E65"/>
              </a:solidFill>
              <a:latin typeface="Calibri"/>
            </a:endParaRPr>
          </a:p>
        </p:txBody>
      </p:sp>
      <p:sp>
        <p:nvSpPr>
          <p:cNvPr id="2" name="Slide Number Placeholder 1">
            <a:extLst>
              <a:ext uri="{FF2B5EF4-FFF2-40B4-BE49-F238E27FC236}">
                <a16:creationId xmlns:a16="http://schemas.microsoft.com/office/drawing/2014/main" id="{98F93989-037F-7308-CDB4-554444B2597E}"/>
              </a:ext>
            </a:extLst>
          </p:cNvPr>
          <p:cNvSpPr>
            <a:spLocks noGrp="1"/>
          </p:cNvSpPr>
          <p:nvPr>
            <p:ph type="sldNum" idx="1"/>
          </p:nvPr>
        </p:nvSpPr>
        <p:spPr/>
        <p:txBody>
          <a:bodyPr/>
          <a:lstStyle/>
          <a:p>
            <a:pPr>
              <a:defRPr/>
            </a:pPr>
            <a:fld id="{DB6A8FA8-9520-446E-94DC-50F38B28EEC8}" type="slidenum">
              <a:rPr lang="en-BE" smtClean="0"/>
              <a:t>3</a:t>
            </a:fld>
            <a:endParaRPr lang="en-BE"/>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6"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System requirements and constrains </a:t>
            </a:r>
            <a:endParaRPr lang="en-GB" sz="3800" b="0" strike="noStrike" spc="-1">
              <a:solidFill>
                <a:srgbClr val="002E65"/>
              </a:solidFill>
              <a:latin typeface="Trebuchet MS"/>
            </a:endParaRPr>
          </a:p>
        </p:txBody>
      </p:sp>
      <p:sp>
        <p:nvSpPr>
          <p:cNvPr id="308" name="PlaceHolder 3"/>
          <p:cNvSpPr>
            <a:spLocks noGrp="1"/>
          </p:cNvSpPr>
          <p:nvPr>
            <p:ph/>
          </p:nvPr>
        </p:nvSpPr>
        <p:spPr bwMode="auto">
          <a:xfrm>
            <a:off x="623879" y="1516320"/>
            <a:ext cx="10944000" cy="4720680"/>
          </a:xfrm>
          <a:prstGeom prst="rect">
            <a:avLst/>
          </a:prstGeom>
          <a:noFill/>
          <a:ln w="0">
            <a:noFill/>
          </a:ln>
        </p:spPr>
        <p:txBody>
          <a:bodyPr lIns="0" tIns="0" rIns="0" bIns="0" anchor="t">
            <a:noAutofit/>
          </a:bodyPr>
          <a:lstStyle/>
          <a:p>
            <a:pPr marL="267970" indent="-267970">
              <a:lnSpc>
                <a:spcPct val="100000"/>
              </a:lnSpc>
              <a:buClr>
                <a:srgbClr val="B10097"/>
              </a:buClr>
              <a:buSzPct val="75000"/>
              <a:buFont typeface="Wingdings"/>
              <a:buChar char=""/>
              <a:defRPr/>
            </a:pPr>
            <a:r>
              <a:rPr lang="en-GB" sz="2400" b="1" strike="noStrike" spc="-1">
                <a:solidFill>
                  <a:srgbClr val="002E65"/>
                </a:solidFill>
                <a:latin typeface="Calibri"/>
                <a:ea typeface="Verdana"/>
              </a:rPr>
              <a:t>Bring experimental farm module to Mun</a:t>
            </a:r>
            <a:endParaRPr lang="nl-NL" sz="2400" b="1" strike="noStrike" spc="0">
              <a:solidFill>
                <a:srgbClr val="002E65"/>
              </a:solidFill>
              <a:latin typeface="Calibri"/>
            </a:endParaRPr>
          </a:p>
          <a:p>
            <a:pPr marL="668020" lvl="1" indent="-267970">
              <a:lnSpc>
                <a:spcPct val="100000"/>
              </a:lnSpc>
              <a:buClr>
                <a:srgbClr val="B10097"/>
              </a:buClr>
              <a:buSzPct val="75000"/>
              <a:buFont typeface="Wingdings"/>
              <a:buChar char=""/>
              <a:defRPr/>
            </a:pPr>
            <a:r>
              <a:rPr sz="1600" b="0" strike="noStrike" spc="0" err="1">
                <a:solidFill>
                  <a:srgbClr val="002E65"/>
                </a:solidFill>
                <a:latin typeface="Calibri"/>
              </a:rPr>
              <a:t>Weight</a:t>
            </a:r>
            <a:r>
              <a:rPr sz="1600" b="0" strike="noStrike" spc="0">
                <a:solidFill>
                  <a:srgbClr val="002E65"/>
                </a:solidFill>
                <a:latin typeface="Calibri"/>
              </a:rPr>
              <a:t>: 4000</a:t>
            </a:r>
            <a:r>
              <a:rPr lang="nl-NL" sz="1600">
                <a:solidFill>
                  <a:srgbClr val="002E65"/>
                </a:solidFill>
                <a:latin typeface="Calibri"/>
              </a:rPr>
              <a:t> </a:t>
            </a:r>
            <a:r>
              <a:rPr sz="1600" b="0" strike="noStrike" spc="0" err="1">
                <a:solidFill>
                  <a:srgbClr val="002E65"/>
                </a:solidFill>
                <a:latin typeface="Calibri"/>
              </a:rPr>
              <a:t>Kilograms</a:t>
            </a:r>
            <a:endParaRPr lang="nl-NL" sz="1600" b="0" strike="noStrike" spc="0">
              <a:solidFill>
                <a:srgbClr val="002E65"/>
              </a:solidFill>
              <a:latin typeface="Calibri"/>
            </a:endParaRPr>
          </a:p>
          <a:p>
            <a:pPr marL="668020" lvl="1" indent="-267970">
              <a:lnSpc>
                <a:spcPct val="100000"/>
              </a:lnSpc>
              <a:buClr>
                <a:srgbClr val="B10097"/>
              </a:buClr>
              <a:buSzPct val="75000"/>
              <a:buFont typeface="Wingdings"/>
              <a:buChar char=""/>
              <a:defRPr/>
            </a:pPr>
            <a:r>
              <a:rPr sz="1600" b="0" strike="noStrike" spc="0">
                <a:solidFill>
                  <a:srgbClr val="002E65"/>
                </a:solidFill>
                <a:latin typeface="Calibri"/>
              </a:rPr>
              <a:t>Energy:</a:t>
            </a:r>
            <a:r>
              <a:rPr lang="nl-NL" sz="1600">
                <a:solidFill>
                  <a:srgbClr val="002E65"/>
                </a:solidFill>
                <a:latin typeface="Calibri"/>
              </a:rPr>
              <a:t> </a:t>
            </a:r>
            <a:r>
              <a:rPr sz="1600" b="0" strike="noStrike" spc="0">
                <a:solidFill>
                  <a:srgbClr val="002E65"/>
                </a:solidFill>
                <a:latin typeface="Calibri"/>
              </a:rPr>
              <a:t>0.29 EC/s</a:t>
            </a:r>
          </a:p>
          <a:p>
            <a:pPr marL="267970" indent="-267970">
              <a:lnSpc>
                <a:spcPct val="100000"/>
              </a:lnSpc>
              <a:buClr>
                <a:srgbClr val="B10097"/>
              </a:buClr>
              <a:buSzPct val="75000"/>
              <a:buFont typeface="Wingdings"/>
              <a:buChar char=""/>
              <a:defRPr/>
            </a:pPr>
            <a:r>
              <a:rPr lang="en-GB" sz="2400" b="1" strike="noStrike" spc="-1">
                <a:solidFill>
                  <a:srgbClr val="002E65"/>
                </a:solidFill>
                <a:latin typeface="Calibri"/>
                <a:ea typeface="Verdana"/>
              </a:rPr>
              <a:t>Provide constant communication between </a:t>
            </a:r>
            <a:r>
              <a:rPr lang="en-GB" sz="2400" b="1" strike="noStrike" spc="-1" err="1">
                <a:solidFill>
                  <a:srgbClr val="002E65"/>
                </a:solidFill>
                <a:latin typeface="Calibri"/>
                <a:ea typeface="Verdana"/>
              </a:rPr>
              <a:t>Kerbin</a:t>
            </a:r>
            <a:r>
              <a:rPr lang="en-GB" sz="2400" b="1" strike="noStrike" spc="-1">
                <a:solidFill>
                  <a:srgbClr val="002E65"/>
                </a:solidFill>
                <a:latin typeface="Calibri"/>
                <a:ea typeface="Verdana"/>
              </a:rPr>
              <a:t> and Mun</a:t>
            </a:r>
            <a:endParaRPr sz="2400" b="1" strike="noStrike" spc="-1">
              <a:solidFill>
                <a:srgbClr val="002E65"/>
              </a:solidFill>
              <a:latin typeface="Calibri"/>
            </a:endParaRPr>
          </a:p>
          <a:p>
            <a:pPr marL="628015" lvl="1" indent="-267970">
              <a:lnSpc>
                <a:spcPct val="100000"/>
              </a:lnSpc>
              <a:buClr>
                <a:srgbClr val="002E65"/>
              </a:buClr>
              <a:buSzPct val="75000"/>
              <a:buFont typeface="Wingdings"/>
              <a:buChar char=""/>
              <a:defRPr/>
            </a:pPr>
            <a:r>
              <a:rPr lang="en-GB" sz="1600" spc="-1">
                <a:solidFill>
                  <a:srgbClr val="002E65"/>
                </a:solidFill>
                <a:latin typeface="Calibri"/>
                <a:ea typeface="Verdana"/>
              </a:rPr>
              <a:t>An </a:t>
            </a:r>
            <a:r>
              <a:rPr lang="en-GB" sz="1600" b="0" strike="noStrike" spc="0">
                <a:solidFill>
                  <a:srgbClr val="002E65"/>
                </a:solidFill>
                <a:latin typeface="Calibri"/>
                <a:ea typeface="Verdana"/>
              </a:rPr>
              <a:t>emergency communication </a:t>
            </a:r>
            <a:r>
              <a:rPr lang="en-GB" sz="1600">
                <a:solidFill>
                  <a:srgbClr val="002E65"/>
                </a:solidFill>
                <a:latin typeface="Calibri"/>
                <a:ea typeface="Verdana"/>
              </a:rPr>
              <a:t>interval of 10 minutes</a:t>
            </a:r>
            <a:endParaRPr sz="1600" b="0" strike="noStrike" spc="-1">
              <a:solidFill>
                <a:srgbClr val="002E65"/>
              </a:solidFill>
              <a:latin typeface="Calibri"/>
            </a:endParaRPr>
          </a:p>
          <a:p>
            <a:pPr marL="628015" lvl="1" indent="-267970">
              <a:lnSpc>
                <a:spcPct val="100000"/>
              </a:lnSpc>
              <a:buClr>
                <a:srgbClr val="002E65"/>
              </a:buClr>
              <a:buSzPct val="75000"/>
              <a:buFont typeface="Wingdings"/>
              <a:buChar char=""/>
              <a:defRPr/>
            </a:pPr>
            <a:r>
              <a:rPr lang="en-GB" sz="1600" b="0" strike="noStrike" spc="-1">
                <a:solidFill>
                  <a:srgbClr val="002E65"/>
                </a:solidFill>
                <a:latin typeface="Calibri"/>
                <a:ea typeface="Verdana"/>
              </a:rPr>
              <a:t>A normal communication interval of </a:t>
            </a:r>
            <a:r>
              <a:rPr lang="en-GB" sz="1600" spc="-1">
                <a:solidFill>
                  <a:srgbClr val="002E65"/>
                </a:solidFill>
                <a:latin typeface="Calibri"/>
                <a:ea typeface="Verdana"/>
              </a:rPr>
              <a:t>30 minutes</a:t>
            </a:r>
            <a:endParaRPr sz="1600" b="0" strike="noStrike" spc="0">
              <a:solidFill>
                <a:srgbClr val="002E65"/>
              </a:solidFill>
              <a:latin typeface="Calibri"/>
              <a:ea typeface="Verdana"/>
            </a:endParaRPr>
          </a:p>
          <a:p>
            <a:pPr marL="628015" lvl="1" indent="-267970">
              <a:lnSpc>
                <a:spcPct val="100000"/>
              </a:lnSpc>
              <a:buClr>
                <a:srgbClr val="002E65"/>
              </a:buClr>
              <a:buSzPct val="75000"/>
              <a:buFont typeface="Wingdings"/>
              <a:buChar char=""/>
              <a:defRPr/>
            </a:pPr>
            <a:r>
              <a:rPr lang="en-GB" sz="1600" spc="-1">
                <a:solidFill>
                  <a:srgbClr val="002E65"/>
                </a:solidFill>
                <a:latin typeface="Calibri"/>
                <a:ea typeface="Verdana"/>
              </a:rPr>
              <a:t>3 Mit/s</a:t>
            </a:r>
          </a:p>
          <a:p>
            <a:pPr marL="267970" indent="-267970">
              <a:lnSpc>
                <a:spcPct val="100000"/>
              </a:lnSpc>
              <a:buClr>
                <a:srgbClr val="B10097"/>
              </a:buClr>
              <a:buSzPct val="75000"/>
              <a:buFont typeface="Wingdings"/>
              <a:buChar char=""/>
              <a:defRPr/>
            </a:pPr>
            <a:r>
              <a:rPr lang="en-GB" sz="2400" b="1">
                <a:solidFill>
                  <a:srgbClr val="002E65"/>
                </a:solidFill>
                <a:latin typeface="Calibri"/>
                <a:ea typeface="Verdana"/>
              </a:rPr>
              <a:t>No return vessel nor reusability of used components</a:t>
            </a:r>
            <a:endParaRPr lang="en-GB" sz="2400" b="1" strike="noStrike" spc="0">
              <a:solidFill>
                <a:srgbClr val="002E65"/>
              </a:solidFill>
              <a:latin typeface="Calibri"/>
              <a:ea typeface="Verdana"/>
            </a:endParaRPr>
          </a:p>
          <a:p>
            <a:pPr marL="267970" indent="-267970">
              <a:lnSpc>
                <a:spcPct val="100000"/>
              </a:lnSpc>
              <a:buClr>
                <a:srgbClr val="B10097"/>
              </a:buClr>
              <a:buSzPct val="75000"/>
              <a:buFont typeface="Wingdings"/>
              <a:buChar char=""/>
              <a:defRPr/>
            </a:pPr>
            <a:r>
              <a:rPr lang="nl-NL" sz="2400" b="1">
                <a:solidFill>
                  <a:srgbClr val="002E65"/>
                </a:solidFill>
                <a:latin typeface="Calibri"/>
              </a:rPr>
              <a:t>No </a:t>
            </a:r>
            <a:r>
              <a:rPr lang="nl-NL" sz="2400" b="1" err="1">
                <a:solidFill>
                  <a:srgbClr val="002E65"/>
                </a:solidFill>
                <a:latin typeface="Calibri"/>
              </a:rPr>
              <a:t>kerbin</a:t>
            </a:r>
            <a:r>
              <a:rPr lang="nl-NL" sz="2400" b="1">
                <a:solidFill>
                  <a:srgbClr val="002E65"/>
                </a:solidFill>
                <a:latin typeface="Calibri"/>
              </a:rPr>
              <a:t> </a:t>
            </a:r>
            <a:r>
              <a:rPr lang="nl-NL" sz="2400" b="1" err="1">
                <a:solidFill>
                  <a:srgbClr val="002E65"/>
                </a:solidFill>
                <a:latin typeface="Calibri"/>
              </a:rPr>
              <a:t>onboard</a:t>
            </a:r>
            <a:endParaRPr lang="nl-NL" sz="2400" b="1" strike="noStrike" spc="0">
              <a:solidFill>
                <a:srgbClr val="002E65"/>
              </a:solidFill>
              <a:latin typeface="Calibri"/>
            </a:endParaRPr>
          </a:p>
          <a:p>
            <a:pPr marL="267970" indent="-267970">
              <a:lnSpc>
                <a:spcPct val="100000"/>
              </a:lnSpc>
              <a:buClr>
                <a:srgbClr val="B10097"/>
              </a:buClr>
              <a:buSzPct val="75000"/>
              <a:buFont typeface="Wingdings"/>
              <a:buChar char=""/>
              <a:defRPr/>
            </a:pPr>
            <a:r>
              <a:rPr lang="nl-NL" sz="2400" b="1">
                <a:solidFill>
                  <a:srgbClr val="002E65"/>
                </a:solidFill>
                <a:latin typeface="Calibri"/>
              </a:rPr>
              <a:t>Delta-V of </a:t>
            </a:r>
            <a:r>
              <a:rPr lang="nl-NL" sz="2400" b="1">
                <a:solidFill>
                  <a:srgbClr val="002E65"/>
                </a:solidFill>
                <a:latin typeface="Calibri"/>
                <a:ea typeface="+mn-lt"/>
                <a:cs typeface="+mn-lt"/>
              </a:rPr>
              <a:t>5150 m/s -&gt; 5922 m/s (+15%)</a:t>
            </a:r>
            <a:endParaRPr lang="nl-NL" sz="2400" b="1">
              <a:solidFill>
                <a:srgbClr val="002E65"/>
              </a:solidFill>
              <a:latin typeface="Calibri"/>
            </a:endParaRPr>
          </a:p>
          <a:p>
            <a:pPr marL="267970" indent="-267970">
              <a:lnSpc>
                <a:spcPct val="100000"/>
              </a:lnSpc>
              <a:buClr>
                <a:srgbClr val="B10097"/>
              </a:buClr>
              <a:buSzPct val="75000"/>
              <a:buFont typeface="Wingdings"/>
              <a:buChar char=""/>
              <a:defRPr/>
            </a:pPr>
            <a:r>
              <a:rPr lang="nl-NL" sz="2400" b="1">
                <a:solidFill>
                  <a:srgbClr val="002E65"/>
                </a:solidFill>
                <a:latin typeface="Calibri"/>
              </a:rPr>
              <a:t>Budget -&gt; It is in </a:t>
            </a:r>
            <a:r>
              <a:rPr lang="nl-NL" sz="2400" b="1" err="1">
                <a:solidFill>
                  <a:srgbClr val="002E65"/>
                </a:solidFill>
                <a:latin typeface="Calibri"/>
              </a:rPr>
              <a:t>the</a:t>
            </a:r>
            <a:r>
              <a:rPr lang="nl-NL" sz="2400" b="1">
                <a:solidFill>
                  <a:srgbClr val="002E65"/>
                </a:solidFill>
                <a:latin typeface="Calibri"/>
              </a:rPr>
              <a:t> name of </a:t>
            </a:r>
            <a:r>
              <a:rPr lang="nl-NL" sz="2400" b="1" err="1">
                <a:solidFill>
                  <a:srgbClr val="002E65"/>
                </a:solidFill>
                <a:latin typeface="Calibri"/>
              </a:rPr>
              <a:t>science</a:t>
            </a:r>
            <a:r>
              <a:rPr lang="nl-NL" sz="2400" b="1">
                <a:solidFill>
                  <a:srgbClr val="002E65"/>
                </a:solidFill>
                <a:latin typeface="Calibri"/>
              </a:rPr>
              <a:t>! </a:t>
            </a:r>
            <a:r>
              <a:rPr lang="nl-NL" sz="1200" b="1">
                <a:solidFill>
                  <a:srgbClr val="002E65"/>
                </a:solidFill>
                <a:latin typeface="Calibri"/>
              </a:rPr>
              <a:t>(we want </a:t>
            </a:r>
            <a:r>
              <a:rPr lang="nl-NL" sz="1200" b="1" err="1">
                <a:solidFill>
                  <a:srgbClr val="002E65"/>
                </a:solidFill>
                <a:latin typeface="Calibri"/>
              </a:rPr>
              <a:t>to</a:t>
            </a:r>
            <a:r>
              <a:rPr lang="nl-NL" sz="1200" b="1">
                <a:solidFill>
                  <a:srgbClr val="002E65"/>
                </a:solidFill>
                <a:latin typeface="Calibri"/>
              </a:rPr>
              <a:t> </a:t>
            </a:r>
            <a:r>
              <a:rPr lang="nl-NL" sz="1200" b="1" err="1">
                <a:solidFill>
                  <a:srgbClr val="002E65"/>
                </a:solidFill>
                <a:latin typeface="Calibri"/>
              </a:rPr>
              <a:t>be</a:t>
            </a:r>
            <a:r>
              <a:rPr lang="nl-NL" sz="1200" b="1">
                <a:solidFill>
                  <a:srgbClr val="002E65"/>
                </a:solidFill>
                <a:latin typeface="Calibri"/>
              </a:rPr>
              <a:t> </a:t>
            </a:r>
            <a:r>
              <a:rPr lang="nl-NL" sz="1200" b="1" err="1">
                <a:solidFill>
                  <a:srgbClr val="002E65"/>
                </a:solidFill>
                <a:latin typeface="Calibri"/>
              </a:rPr>
              <a:t>faster</a:t>
            </a:r>
            <a:r>
              <a:rPr lang="nl-NL" sz="1200" b="1">
                <a:solidFill>
                  <a:srgbClr val="002E65"/>
                </a:solidFill>
                <a:latin typeface="Calibri"/>
              </a:rPr>
              <a:t> </a:t>
            </a:r>
            <a:r>
              <a:rPr lang="nl-NL" sz="1200" b="1" err="1">
                <a:solidFill>
                  <a:srgbClr val="002E65"/>
                </a:solidFill>
                <a:latin typeface="Calibri"/>
              </a:rPr>
              <a:t>than</a:t>
            </a:r>
            <a:r>
              <a:rPr lang="nl-NL" sz="1200" b="1">
                <a:solidFill>
                  <a:srgbClr val="002E65"/>
                </a:solidFill>
                <a:latin typeface="Calibri"/>
              </a:rPr>
              <a:t> </a:t>
            </a:r>
            <a:r>
              <a:rPr lang="nl-NL" sz="1200" b="1" err="1">
                <a:solidFill>
                  <a:srgbClr val="002E65"/>
                </a:solidFill>
                <a:latin typeface="Calibri"/>
              </a:rPr>
              <a:t>the</a:t>
            </a:r>
            <a:r>
              <a:rPr lang="nl-NL" sz="1200" b="1">
                <a:solidFill>
                  <a:srgbClr val="002E65"/>
                </a:solidFill>
                <a:latin typeface="Calibri"/>
              </a:rPr>
              <a:t> </a:t>
            </a:r>
            <a:r>
              <a:rPr lang="nl-NL" sz="1200" b="1" err="1">
                <a:solidFill>
                  <a:srgbClr val="002E65"/>
                </a:solidFill>
                <a:latin typeface="Calibri"/>
              </a:rPr>
              <a:t>Russians</a:t>
            </a:r>
            <a:r>
              <a:rPr lang="nl-NL" sz="1200" b="1">
                <a:solidFill>
                  <a:srgbClr val="002E65"/>
                </a:solidFill>
                <a:latin typeface="Calibri"/>
              </a:rPr>
              <a:t>)</a:t>
            </a:r>
            <a:endParaRPr lang="nl-NL" sz="1200" b="1" strike="noStrike">
              <a:solidFill>
                <a:srgbClr val="002E65"/>
              </a:solidFill>
              <a:latin typeface="Calibri"/>
            </a:endParaRPr>
          </a:p>
        </p:txBody>
      </p:sp>
      <p:sp>
        <p:nvSpPr>
          <p:cNvPr id="2" name="Slide Number Placeholder 1">
            <a:extLst>
              <a:ext uri="{FF2B5EF4-FFF2-40B4-BE49-F238E27FC236}">
                <a16:creationId xmlns:a16="http://schemas.microsoft.com/office/drawing/2014/main" id="{5489213D-8ECB-E13F-1CBB-A4A2BA621540}"/>
              </a:ext>
            </a:extLst>
          </p:cNvPr>
          <p:cNvSpPr>
            <a:spLocks noGrp="1"/>
          </p:cNvSpPr>
          <p:nvPr>
            <p:ph type="sldNum" idx="1"/>
          </p:nvPr>
        </p:nvSpPr>
        <p:spPr/>
        <p:txBody>
          <a:bodyPr/>
          <a:lstStyle/>
          <a:p>
            <a:pPr>
              <a:defRPr/>
            </a:pPr>
            <a:fld id="{DB6A8FA8-9520-446E-94DC-50F38B28EEC8}" type="slidenum">
              <a:rPr lang="en-BE" smtClean="0"/>
              <a:t>4</a:t>
            </a:fld>
            <a:endParaRPr lang="en-BE"/>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6"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System requirements and constrains </a:t>
            </a:r>
            <a:endParaRPr lang="en-GB" sz="3800" b="0" strike="noStrike" spc="-1">
              <a:solidFill>
                <a:srgbClr val="002E65"/>
              </a:solidFill>
              <a:latin typeface="Trebuchet MS"/>
            </a:endParaRPr>
          </a:p>
        </p:txBody>
      </p:sp>
      <p:sp>
        <p:nvSpPr>
          <p:cNvPr id="308" name="PlaceHolder 3"/>
          <p:cNvSpPr>
            <a:spLocks noGrp="1"/>
          </p:cNvSpPr>
          <p:nvPr>
            <p:ph/>
          </p:nvPr>
        </p:nvSpPr>
        <p:spPr bwMode="auto">
          <a:xfrm>
            <a:off x="623879" y="1516320"/>
            <a:ext cx="10944000" cy="4720680"/>
          </a:xfrm>
          <a:prstGeom prst="rect">
            <a:avLst/>
          </a:prstGeom>
          <a:noFill/>
          <a:ln w="0">
            <a:noFill/>
          </a:ln>
        </p:spPr>
        <p:txBody>
          <a:bodyPr lIns="0" tIns="0" rIns="0" bIns="0" anchor="t">
            <a:noAutofit/>
          </a:bodyPr>
          <a:lstStyle/>
          <a:p>
            <a:pPr marL="0" indent="0">
              <a:lnSpc>
                <a:spcPct val="100000"/>
              </a:lnSpc>
              <a:buClr>
                <a:srgbClr val="B10097"/>
              </a:buClr>
              <a:buSzPct val="75000"/>
              <a:buNone/>
              <a:defRPr/>
            </a:pPr>
            <a:r>
              <a:rPr lang="en-GB" b="1" spc="-1">
                <a:solidFill>
                  <a:srgbClr val="002E65"/>
                </a:solidFill>
                <a:latin typeface="Calibri"/>
                <a:ea typeface="Verdana"/>
              </a:rPr>
              <a:t>Budget</a:t>
            </a:r>
            <a:endParaRPr lang="nl-NL"/>
          </a:p>
          <a:p>
            <a:pPr marL="267970" indent="0">
              <a:spcBef>
                <a:spcPts val="1417"/>
              </a:spcBef>
              <a:buNone/>
              <a:defRPr/>
            </a:pPr>
            <a:r>
              <a:rPr lang="en-GB" sz="2400" b="0" strike="noStrike" spc="-1">
                <a:solidFill>
                  <a:srgbClr val="002E65"/>
                </a:solidFill>
                <a:latin typeface="Calibri"/>
                <a:ea typeface="Verdana"/>
              </a:rPr>
              <a:t> </a:t>
            </a:r>
            <a:endParaRPr lang="en-GB" sz="2400" b="1" strike="noStrike" spc="-1">
              <a:solidFill>
                <a:srgbClr val="002E65"/>
              </a:solidFill>
              <a:latin typeface="Calibri"/>
            </a:endParaRPr>
          </a:p>
        </p:txBody>
      </p:sp>
      <p:graphicFrame>
        <p:nvGraphicFramePr>
          <p:cNvPr id="3" name="Tabel 2">
            <a:extLst>
              <a:ext uri="{FF2B5EF4-FFF2-40B4-BE49-F238E27FC236}">
                <a16:creationId xmlns:a16="http://schemas.microsoft.com/office/drawing/2014/main" id="{660727E0-77BE-9A95-5ADB-3EAAB7008D85}"/>
              </a:ext>
            </a:extLst>
          </p:cNvPr>
          <p:cNvGraphicFramePr>
            <a:graphicFrameLocks noGrp="1"/>
          </p:cNvGraphicFramePr>
          <p:nvPr>
            <p:extLst>
              <p:ext uri="{D42A27DB-BD31-4B8C-83A1-F6EECF244321}">
                <p14:modId xmlns:p14="http://schemas.microsoft.com/office/powerpoint/2010/main" val="557056436"/>
              </p:ext>
            </p:extLst>
          </p:nvPr>
        </p:nvGraphicFramePr>
        <p:xfrm>
          <a:off x="622152" y="2032790"/>
          <a:ext cx="6464300" cy="329565"/>
        </p:xfrm>
        <a:graphic>
          <a:graphicData uri="http://schemas.openxmlformats.org/drawingml/2006/table">
            <a:tbl>
              <a:tblPr bandRow="1">
                <a:tableStyleId>{5C22544A-7EE6-4342-B048-85BDC9FD1C3A}</a:tableStyleId>
              </a:tblPr>
              <a:tblGrid>
                <a:gridCol w="6464300">
                  <a:extLst>
                    <a:ext uri="{9D8B030D-6E8A-4147-A177-3AD203B41FA5}">
                      <a16:colId xmlns:a16="http://schemas.microsoft.com/office/drawing/2014/main" val="3422197146"/>
                    </a:ext>
                  </a:extLst>
                </a:gridCol>
              </a:tblGrid>
              <a:tr h="190500">
                <a:tc>
                  <a:txBody>
                    <a:bodyPr/>
                    <a:lstStyle/>
                    <a:p>
                      <a:pPr algn="l" fontAlgn="b"/>
                      <a:r>
                        <a:rPr lang="nl-NL" sz="1800" b="0" i="0" u="none" strike="noStrike" err="1">
                          <a:solidFill>
                            <a:srgbClr val="000000"/>
                          </a:solidFill>
                          <a:effectLst/>
                          <a:latin typeface="Calibri"/>
                        </a:rPr>
                        <a:t>Given</a:t>
                      </a:r>
                      <a:r>
                        <a:rPr lang="nl-NL" sz="1800" b="0" i="0" u="none" strike="noStrike">
                          <a:solidFill>
                            <a:srgbClr val="000000"/>
                          </a:solidFill>
                          <a:effectLst/>
                          <a:latin typeface="Calibri"/>
                        </a:rPr>
                        <a:t> budget </a:t>
                      </a:r>
                      <a:r>
                        <a:rPr lang="nl-NL" sz="1800" b="0" i="0" u="none" strike="noStrike" err="1">
                          <a:solidFill>
                            <a:srgbClr val="000000"/>
                          </a:solidFill>
                          <a:effectLst/>
                          <a:latin typeface="Calibri"/>
                        </a:rPr>
                        <a:t>by</a:t>
                      </a:r>
                      <a:r>
                        <a:rPr lang="nl-NL" sz="1800" b="0" i="0" u="none" strike="noStrike">
                          <a:solidFill>
                            <a:srgbClr val="000000"/>
                          </a:solidFill>
                          <a:effectLst/>
                          <a:latin typeface="Calibri"/>
                        </a:rPr>
                        <a:t>: Chief Financial </a:t>
                      </a:r>
                      <a:r>
                        <a:rPr lang="nl-NL" sz="1800" b="0" i="0" u="none" strike="noStrike" err="1">
                          <a:solidFill>
                            <a:srgbClr val="000000"/>
                          </a:solidFill>
                          <a:effectLst/>
                          <a:latin typeface="Calibri"/>
                        </a:rPr>
                        <a:t>Officer</a:t>
                      </a:r>
                      <a:r>
                        <a:rPr lang="nl-NL" sz="1800" b="0" i="0" u="none" strike="noStrike">
                          <a:solidFill>
                            <a:srgbClr val="000000"/>
                          </a:solidFill>
                          <a:effectLst/>
                          <a:latin typeface="Calibri"/>
                        </a:rPr>
                        <a:t>: </a:t>
                      </a:r>
                      <a:r>
                        <a:rPr lang="nl-NL" sz="1800" b="0" i="0" u="none" strike="noStrike" err="1">
                          <a:solidFill>
                            <a:srgbClr val="000000"/>
                          </a:solidFill>
                          <a:effectLst/>
                          <a:latin typeface="Calibri"/>
                        </a:rPr>
                        <a:t>Lye</a:t>
                      </a:r>
                      <a:r>
                        <a:rPr lang="nl-NL" sz="1800" b="0" i="0" u="none" strike="noStrike">
                          <a:solidFill>
                            <a:srgbClr val="000000"/>
                          </a:solidFill>
                          <a:effectLst/>
                          <a:latin typeface="Calibri"/>
                        </a:rPr>
                        <a:t> G. </a:t>
                      </a:r>
                      <a:r>
                        <a:rPr lang="nl-NL" sz="1800" b="0" i="0" u="none" strike="noStrike" err="1">
                          <a:solidFill>
                            <a:srgbClr val="000000"/>
                          </a:solidFill>
                          <a:effectLst/>
                          <a:latin typeface="Calibri"/>
                        </a:rPr>
                        <a:t>Batenkaitos</a:t>
                      </a:r>
                    </a:p>
                  </a:txBody>
                  <a:tcPr marL="9525" marR="9525" marT="9525" anchor="b">
                    <a:lnL>
                      <a:noFill/>
                    </a:lnL>
                    <a:lnR>
                      <a:noFill/>
                    </a:lnR>
                    <a:lnT>
                      <a:noFill/>
                    </a:lnT>
                    <a:lnB>
                      <a:noFill/>
                    </a:lnB>
                    <a:noFill/>
                  </a:tcPr>
                </a:tc>
                <a:extLst>
                  <a:ext uri="{0D108BD9-81ED-4DB2-BD59-A6C34878D82A}">
                    <a16:rowId xmlns:a16="http://schemas.microsoft.com/office/drawing/2014/main" val="2749457653"/>
                  </a:ext>
                </a:extLst>
              </a:tr>
            </a:tbl>
          </a:graphicData>
        </a:graphic>
      </p:graphicFrame>
      <p:sp>
        <p:nvSpPr>
          <p:cNvPr id="10" name="Tekstvak 9">
            <a:extLst>
              <a:ext uri="{FF2B5EF4-FFF2-40B4-BE49-F238E27FC236}">
                <a16:creationId xmlns:a16="http://schemas.microsoft.com/office/drawing/2014/main" id="{ADAEB70C-9583-D469-612C-A47EEF92DD4A}"/>
              </a:ext>
            </a:extLst>
          </p:cNvPr>
          <p:cNvSpPr txBox="1"/>
          <p:nvPr/>
        </p:nvSpPr>
        <p:spPr>
          <a:xfrm>
            <a:off x="9228018" y="1667089"/>
            <a:ext cx="20280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nl-NL">
                <a:hlinkClick r:id="rId3"/>
              </a:rPr>
              <a:t>ChatGPT-chat</a:t>
            </a:r>
          </a:p>
        </p:txBody>
      </p:sp>
      <p:sp>
        <p:nvSpPr>
          <p:cNvPr id="2" name="Slide Number Placeholder 1">
            <a:extLst>
              <a:ext uri="{FF2B5EF4-FFF2-40B4-BE49-F238E27FC236}">
                <a16:creationId xmlns:a16="http://schemas.microsoft.com/office/drawing/2014/main" id="{2E7E74F2-17E6-631A-D88F-6EF2CB4F3956}"/>
              </a:ext>
            </a:extLst>
          </p:cNvPr>
          <p:cNvSpPr>
            <a:spLocks noGrp="1"/>
          </p:cNvSpPr>
          <p:nvPr>
            <p:ph type="sldNum" idx="1"/>
          </p:nvPr>
        </p:nvSpPr>
        <p:spPr/>
        <p:txBody>
          <a:bodyPr/>
          <a:lstStyle/>
          <a:p>
            <a:pPr>
              <a:defRPr/>
            </a:pPr>
            <a:fld id="{DB6A8FA8-9520-446E-94DC-50F38B28EEC8}" type="slidenum">
              <a:rPr lang="en-BE" smtClean="0"/>
              <a:t>5</a:t>
            </a:fld>
            <a:endParaRPr lang="en-BE"/>
          </a:p>
        </p:txBody>
      </p:sp>
      <p:graphicFrame>
        <p:nvGraphicFramePr>
          <p:cNvPr id="4" name="Tabel 3">
            <a:extLst>
              <a:ext uri="{FF2B5EF4-FFF2-40B4-BE49-F238E27FC236}">
                <a16:creationId xmlns:a16="http://schemas.microsoft.com/office/drawing/2014/main" id="{24E23B11-033B-DB37-90AF-14E70F744F8D}"/>
              </a:ext>
            </a:extLst>
          </p:cNvPr>
          <p:cNvGraphicFramePr>
            <a:graphicFrameLocks noGrp="1"/>
          </p:cNvGraphicFramePr>
          <p:nvPr>
            <p:extLst>
              <p:ext uri="{D42A27DB-BD31-4B8C-83A1-F6EECF244321}">
                <p14:modId xmlns:p14="http://schemas.microsoft.com/office/powerpoint/2010/main" val="1400150594"/>
              </p:ext>
            </p:extLst>
          </p:nvPr>
        </p:nvGraphicFramePr>
        <p:xfrm>
          <a:off x="624702" y="2395837"/>
          <a:ext cx="8168639" cy="2961640"/>
        </p:xfrm>
        <a:graphic>
          <a:graphicData uri="http://schemas.openxmlformats.org/drawingml/2006/table">
            <a:tbl>
              <a:tblPr firstRow="1" bandRow="1">
                <a:tableStyleId>{5C22544A-7EE6-4342-B048-85BDC9FD1C3A}</a:tableStyleId>
              </a:tblPr>
              <a:tblGrid>
                <a:gridCol w="4077729">
                  <a:extLst>
                    <a:ext uri="{9D8B030D-6E8A-4147-A177-3AD203B41FA5}">
                      <a16:colId xmlns:a16="http://schemas.microsoft.com/office/drawing/2014/main" val="1316283119"/>
                    </a:ext>
                  </a:extLst>
                </a:gridCol>
                <a:gridCol w="4090910">
                  <a:extLst>
                    <a:ext uri="{9D8B030D-6E8A-4147-A177-3AD203B41FA5}">
                      <a16:colId xmlns:a16="http://schemas.microsoft.com/office/drawing/2014/main" val="3487162765"/>
                    </a:ext>
                  </a:extLst>
                </a:gridCol>
              </a:tblGrid>
              <a:tr h="363837">
                <a:tc gridSpan="2">
                  <a:txBody>
                    <a:bodyPr/>
                    <a:lstStyle/>
                    <a:p>
                      <a:pPr lvl="0" algn="ctr">
                        <a:lnSpc>
                          <a:spcPct val="100000"/>
                        </a:lnSpc>
                        <a:spcBef>
                          <a:spcPts val="0"/>
                        </a:spcBef>
                        <a:spcAft>
                          <a:spcPts val="0"/>
                        </a:spcAft>
                        <a:buNone/>
                      </a:pPr>
                      <a:r>
                        <a:rPr lang="nl-NL" sz="1800" b="0" i="0" u="none" strike="noStrike" noProof="0" dirty="0" err="1">
                          <a:solidFill>
                            <a:schemeClr val="bg1"/>
                          </a:solidFill>
                          <a:latin typeface="Calibri"/>
                        </a:rPr>
                        <a:t>Estimation</a:t>
                      </a:r>
                      <a:r>
                        <a:rPr lang="nl-NL" sz="1800" b="0" i="0" u="none" strike="noStrike" noProof="0" dirty="0">
                          <a:solidFill>
                            <a:schemeClr val="bg1"/>
                          </a:solidFill>
                          <a:latin typeface="Calibri"/>
                        </a:rPr>
                        <a:t> </a:t>
                      </a:r>
                      <a:r>
                        <a:rPr lang="nl-NL" sz="1800" b="0" i="0" u="none" strike="noStrike" noProof="0" dirty="0" err="1">
                          <a:solidFill>
                            <a:schemeClr val="bg1"/>
                          </a:solidFill>
                          <a:latin typeface="Calibri"/>
                        </a:rPr>
                        <a:t>costs</a:t>
                      </a:r>
                      <a:endParaRPr lang="nl-NL" dirty="0" err="1"/>
                    </a:p>
                  </a:txBody>
                  <a:tcPr>
                    <a:lnL w="12700">
                      <a:solidFill>
                        <a:schemeClr val="tx1"/>
                      </a:solidFill>
                    </a:lnL>
                    <a:lnR w="12700">
                      <a:solidFill>
                        <a:schemeClr val="tx1"/>
                      </a:solidFill>
                    </a:lnR>
                    <a:lnT w="12700">
                      <a:solidFill>
                        <a:schemeClr val="tx1"/>
                      </a:solidFill>
                    </a:lnT>
                    <a:lnB w="12700">
                      <a:solidFill>
                        <a:schemeClr val="tx1"/>
                      </a:solidFill>
                    </a:lnB>
                    <a:solidFill>
                      <a:schemeClr val="tx1"/>
                    </a:solidFill>
                  </a:tcPr>
                </a:tc>
                <a:tc hMerge="1">
                  <a:txBody>
                    <a:bodyPr/>
                    <a:lstStyle/>
                    <a:p>
                      <a:endParaRPr lang="nl-NL"/>
                    </a:p>
                  </a:txBody>
                  <a:tcPr>
                    <a:lnL w="12700">
                      <a:solidFill>
                        <a:schemeClr val="tx1"/>
                      </a:solidFill>
                    </a:lnL>
                    <a:solidFill>
                      <a:schemeClr val="tx1"/>
                    </a:solidFill>
                  </a:tcPr>
                </a:tc>
                <a:extLst>
                  <a:ext uri="{0D108BD9-81ED-4DB2-BD59-A6C34878D82A}">
                    <a16:rowId xmlns:a16="http://schemas.microsoft.com/office/drawing/2014/main" val="3788603077"/>
                  </a:ext>
                </a:extLst>
              </a:tr>
              <a:tr h="370840">
                <a:tc>
                  <a:txBody>
                    <a:bodyPr/>
                    <a:lstStyle/>
                    <a:p>
                      <a:pPr lvl="0" algn="ctr">
                        <a:buNone/>
                      </a:pPr>
                      <a:r>
                        <a:rPr lang="nl-NL" sz="1800" b="1" i="0" u="none" strike="noStrike" noProof="0" err="1">
                          <a:solidFill>
                            <a:srgbClr val="000000"/>
                          </a:solidFill>
                          <a:latin typeface="Calibri"/>
                        </a:rPr>
                        <a:t>Category</a:t>
                      </a:r>
                      <a:endParaRPr lang="nl-NL" err="1"/>
                    </a:p>
                  </a:txBody>
                  <a:tcPr>
                    <a:lnL w="12700">
                      <a:solidFill>
                        <a:schemeClr val="tx1"/>
                      </a:solidFill>
                    </a:lnL>
                    <a:lnT w="12700">
                      <a:solidFill>
                        <a:schemeClr val="tx1"/>
                      </a:solidFill>
                    </a:lnT>
                    <a:lnB w="12700">
                      <a:solidFill>
                        <a:schemeClr val="tx1"/>
                      </a:solidFill>
                    </a:lnB>
                  </a:tcPr>
                </a:tc>
                <a:tc>
                  <a:txBody>
                    <a:bodyPr/>
                    <a:lstStyle/>
                    <a:p>
                      <a:pPr lvl="0" algn="ctr">
                        <a:buNone/>
                      </a:pPr>
                      <a:r>
                        <a:rPr lang="nl-NL" sz="1800" b="1" i="0" u="none" strike="noStrike" noProof="0" dirty="0">
                          <a:solidFill>
                            <a:srgbClr val="000000"/>
                          </a:solidFill>
                          <a:latin typeface="Calibri"/>
                        </a:rPr>
                        <a:t>Funds (F)</a:t>
                      </a:r>
                      <a:endParaRPr lang="nl-NL" dirty="0"/>
                    </a:p>
                  </a:txBody>
                  <a:tcPr>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513490557"/>
                  </a:ext>
                </a:extLst>
              </a:tr>
              <a:tr h="370840">
                <a:tc>
                  <a:txBody>
                    <a:bodyPr/>
                    <a:lstStyle/>
                    <a:p>
                      <a:pPr lvl="0" algn="l">
                        <a:lnSpc>
                          <a:spcPct val="100000"/>
                        </a:lnSpc>
                        <a:spcBef>
                          <a:spcPts val="0"/>
                        </a:spcBef>
                        <a:spcAft>
                          <a:spcPts val="0"/>
                        </a:spcAft>
                        <a:buNone/>
                      </a:pPr>
                      <a:r>
                        <a:rPr lang="nl-NL" sz="1800" b="0" i="0" u="none" strike="noStrike" noProof="0" dirty="0">
                          <a:solidFill>
                            <a:srgbClr val="000000"/>
                          </a:solidFill>
                          <a:latin typeface="Calibri"/>
                        </a:rPr>
                        <a:t>Farm Module</a:t>
                      </a:r>
                      <a:endParaRPr lang="nl-NL" sz="1800" b="0" i="0" u="none" strike="noStrike" noProof="0" dirty="0">
                        <a:solidFill>
                          <a:srgbClr val="002E65"/>
                        </a:solidFill>
                        <a:latin typeface="Calibri"/>
                      </a:endParaRPr>
                    </a:p>
                  </a:txBody>
                  <a:tcPr>
                    <a:lnL w="12700">
                      <a:solidFill>
                        <a:schemeClr val="tx1"/>
                      </a:solidFill>
                    </a:lnL>
                    <a:lnT w="12700">
                      <a:solidFill>
                        <a:schemeClr val="tx1"/>
                      </a:solidFill>
                    </a:lnT>
                  </a:tcPr>
                </a:tc>
                <a:tc>
                  <a:txBody>
                    <a:bodyPr/>
                    <a:lstStyle/>
                    <a:p>
                      <a:pPr algn="ctr"/>
                      <a:r>
                        <a:rPr lang="nl-NL" dirty="0"/>
                        <a:t>45 000</a:t>
                      </a:r>
                    </a:p>
                  </a:txBody>
                  <a:tcPr>
                    <a:lnR w="12700">
                      <a:solidFill>
                        <a:schemeClr val="tx1"/>
                      </a:solidFill>
                    </a:lnR>
                    <a:lnT w="12700">
                      <a:solidFill>
                        <a:schemeClr val="tx1"/>
                      </a:solidFill>
                    </a:lnT>
                  </a:tcPr>
                </a:tc>
                <a:extLst>
                  <a:ext uri="{0D108BD9-81ED-4DB2-BD59-A6C34878D82A}">
                    <a16:rowId xmlns:a16="http://schemas.microsoft.com/office/drawing/2014/main" val="1319804268"/>
                  </a:ext>
                </a:extLst>
              </a:tr>
              <a:tr h="370840">
                <a:tc>
                  <a:txBody>
                    <a:bodyPr/>
                    <a:lstStyle/>
                    <a:p>
                      <a:pPr lvl="0" algn="l">
                        <a:lnSpc>
                          <a:spcPct val="100000"/>
                        </a:lnSpc>
                        <a:spcBef>
                          <a:spcPts val="0"/>
                        </a:spcBef>
                        <a:spcAft>
                          <a:spcPts val="0"/>
                        </a:spcAft>
                        <a:buNone/>
                      </a:pPr>
                      <a:r>
                        <a:rPr lang="nl-NL" sz="1800" b="0" i="0" u="none" strike="noStrike" noProof="0" dirty="0" err="1">
                          <a:solidFill>
                            <a:srgbClr val="000000"/>
                          </a:solidFill>
                          <a:latin typeface="Calibri"/>
                        </a:rPr>
                        <a:t>Satellite</a:t>
                      </a:r>
                      <a:r>
                        <a:rPr lang="nl-NL" sz="1800" b="0" i="0" u="none" strike="noStrike" noProof="0" dirty="0">
                          <a:solidFill>
                            <a:srgbClr val="000000"/>
                          </a:solidFill>
                          <a:latin typeface="Calibri"/>
                        </a:rPr>
                        <a:t> Network</a:t>
                      </a:r>
                      <a:endParaRPr lang="nl-NL" sz="1800" b="0" i="0" u="none" strike="noStrike" noProof="0" dirty="0">
                        <a:solidFill>
                          <a:srgbClr val="002E65"/>
                        </a:solidFill>
                        <a:latin typeface="Calibri"/>
                      </a:endParaRPr>
                    </a:p>
                  </a:txBody>
                  <a:tcPr>
                    <a:lnL w="12700">
                      <a:solidFill>
                        <a:schemeClr val="tx1"/>
                      </a:solidFill>
                    </a:lnL>
                  </a:tcPr>
                </a:tc>
                <a:tc>
                  <a:txBody>
                    <a:bodyPr/>
                    <a:lstStyle/>
                    <a:p>
                      <a:pPr algn="ctr"/>
                      <a:r>
                        <a:rPr lang="nl-NL" dirty="0"/>
                        <a:t>12 000</a:t>
                      </a:r>
                    </a:p>
                  </a:txBody>
                  <a:tcPr>
                    <a:lnR w="12700">
                      <a:solidFill>
                        <a:schemeClr val="tx1"/>
                      </a:solidFill>
                    </a:lnR>
                  </a:tcPr>
                </a:tc>
                <a:extLst>
                  <a:ext uri="{0D108BD9-81ED-4DB2-BD59-A6C34878D82A}">
                    <a16:rowId xmlns:a16="http://schemas.microsoft.com/office/drawing/2014/main" val="260589900"/>
                  </a:ext>
                </a:extLst>
              </a:tr>
              <a:tr h="370840">
                <a:tc>
                  <a:txBody>
                    <a:bodyPr/>
                    <a:lstStyle/>
                    <a:p>
                      <a:pPr lvl="0" algn="l">
                        <a:lnSpc>
                          <a:spcPct val="100000"/>
                        </a:lnSpc>
                        <a:spcBef>
                          <a:spcPts val="0"/>
                        </a:spcBef>
                        <a:spcAft>
                          <a:spcPts val="0"/>
                        </a:spcAft>
                        <a:buNone/>
                      </a:pPr>
                      <a:r>
                        <a:rPr lang="nl-NL" sz="1800" b="0" i="0" u="none" strike="noStrike" noProof="0" dirty="0" err="1">
                          <a:solidFill>
                            <a:srgbClr val="000000"/>
                          </a:solidFill>
                          <a:latin typeface="Calibri"/>
                        </a:rPr>
                        <a:t>Launch</a:t>
                      </a:r>
                      <a:r>
                        <a:rPr lang="nl-NL" sz="1800" b="0" i="0" u="none" strike="noStrike" noProof="0" dirty="0">
                          <a:solidFill>
                            <a:srgbClr val="000000"/>
                          </a:solidFill>
                          <a:latin typeface="Calibri"/>
                        </a:rPr>
                        <a:t> Vehicle</a:t>
                      </a:r>
                      <a:endParaRPr lang="nl-NL" sz="1800" b="0" i="0" u="none" strike="noStrike" noProof="0" dirty="0">
                        <a:solidFill>
                          <a:srgbClr val="002E65"/>
                        </a:solidFill>
                        <a:latin typeface="Calibri"/>
                      </a:endParaRPr>
                    </a:p>
                  </a:txBody>
                  <a:tcPr>
                    <a:lnL w="12700">
                      <a:solidFill>
                        <a:schemeClr val="tx1"/>
                      </a:solidFill>
                    </a:lnL>
                  </a:tcPr>
                </a:tc>
                <a:tc>
                  <a:txBody>
                    <a:bodyPr/>
                    <a:lstStyle/>
                    <a:p>
                      <a:pPr algn="ctr"/>
                      <a:r>
                        <a:rPr lang="nl-NL" dirty="0"/>
                        <a:t>60 000</a:t>
                      </a:r>
                    </a:p>
                  </a:txBody>
                  <a:tcPr>
                    <a:lnR w="12700">
                      <a:solidFill>
                        <a:schemeClr val="tx1"/>
                      </a:solidFill>
                    </a:lnR>
                  </a:tcPr>
                </a:tc>
                <a:extLst>
                  <a:ext uri="{0D108BD9-81ED-4DB2-BD59-A6C34878D82A}">
                    <a16:rowId xmlns:a16="http://schemas.microsoft.com/office/drawing/2014/main" val="627293611"/>
                  </a:ext>
                </a:extLst>
              </a:tr>
              <a:tr h="370840">
                <a:tc>
                  <a:txBody>
                    <a:bodyPr/>
                    <a:lstStyle/>
                    <a:p>
                      <a:pPr lvl="0" algn="l">
                        <a:lnSpc>
                          <a:spcPct val="100000"/>
                        </a:lnSpc>
                        <a:spcBef>
                          <a:spcPts val="0"/>
                        </a:spcBef>
                        <a:spcAft>
                          <a:spcPts val="0"/>
                        </a:spcAft>
                        <a:buNone/>
                      </a:pPr>
                      <a:r>
                        <a:rPr lang="nl-NL" sz="1800" b="0" i="0" u="none" strike="noStrike" noProof="0" dirty="0">
                          <a:solidFill>
                            <a:srgbClr val="000000"/>
                          </a:solidFill>
                          <a:latin typeface="Calibri"/>
                        </a:rPr>
                        <a:t>Transfer Stage</a:t>
                      </a:r>
                      <a:endParaRPr lang="nl-NL" sz="1800" b="0" i="0" u="none" strike="noStrike" noProof="0" dirty="0">
                        <a:solidFill>
                          <a:srgbClr val="002E65"/>
                        </a:solidFill>
                        <a:latin typeface="Calibri"/>
                      </a:endParaRPr>
                    </a:p>
                  </a:txBody>
                  <a:tcPr>
                    <a:lnL w="12700">
                      <a:solidFill>
                        <a:schemeClr val="tx1"/>
                      </a:solidFill>
                    </a:lnL>
                  </a:tcPr>
                </a:tc>
                <a:tc>
                  <a:txBody>
                    <a:bodyPr/>
                    <a:lstStyle/>
                    <a:p>
                      <a:pPr algn="ctr"/>
                      <a:r>
                        <a:rPr lang="nl-NL" dirty="0"/>
                        <a:t>25 000</a:t>
                      </a:r>
                    </a:p>
                  </a:txBody>
                  <a:tcPr>
                    <a:lnR w="12700">
                      <a:solidFill>
                        <a:schemeClr val="tx1"/>
                      </a:solidFill>
                    </a:lnR>
                  </a:tcPr>
                </a:tc>
                <a:extLst>
                  <a:ext uri="{0D108BD9-81ED-4DB2-BD59-A6C34878D82A}">
                    <a16:rowId xmlns:a16="http://schemas.microsoft.com/office/drawing/2014/main" val="3767573202"/>
                  </a:ext>
                </a:extLst>
              </a:tr>
              <a:tr h="370840">
                <a:tc>
                  <a:txBody>
                    <a:bodyPr/>
                    <a:lstStyle/>
                    <a:p>
                      <a:pPr lvl="0" algn="l">
                        <a:lnSpc>
                          <a:spcPct val="100000"/>
                        </a:lnSpc>
                        <a:spcBef>
                          <a:spcPts val="0"/>
                        </a:spcBef>
                        <a:spcAft>
                          <a:spcPts val="0"/>
                        </a:spcAft>
                        <a:buNone/>
                      </a:pPr>
                      <a:r>
                        <a:rPr lang="nl-NL" sz="1800" b="0" i="0" u="none" strike="noStrike" noProof="0" dirty="0" err="1">
                          <a:solidFill>
                            <a:srgbClr val="000000"/>
                          </a:solidFill>
                          <a:latin typeface="Calibri"/>
                        </a:rPr>
                        <a:t>Contingency</a:t>
                      </a:r>
                      <a:r>
                        <a:rPr lang="nl-NL" sz="1800" b="0" i="0" u="none" strike="noStrike" noProof="0" dirty="0">
                          <a:solidFill>
                            <a:srgbClr val="000000"/>
                          </a:solidFill>
                          <a:latin typeface="Calibri"/>
                        </a:rPr>
                        <a:t> (10%)</a:t>
                      </a:r>
                      <a:endParaRPr lang="nl-NL" sz="1800" b="0" i="0" u="none" strike="noStrike" noProof="0" dirty="0">
                        <a:solidFill>
                          <a:srgbClr val="002E65"/>
                        </a:solidFill>
                        <a:latin typeface="Calibri"/>
                      </a:endParaRPr>
                    </a:p>
                  </a:txBody>
                  <a:tcPr>
                    <a:lnL w="12700">
                      <a:solidFill>
                        <a:schemeClr val="tx1"/>
                      </a:solidFill>
                    </a:lnL>
                    <a:lnB w="12700">
                      <a:solidFill>
                        <a:schemeClr val="tx1"/>
                      </a:solidFill>
                    </a:lnB>
                  </a:tcPr>
                </a:tc>
                <a:tc>
                  <a:txBody>
                    <a:bodyPr/>
                    <a:lstStyle/>
                    <a:p>
                      <a:pPr lvl="0" algn="ctr">
                        <a:buNone/>
                      </a:pPr>
                      <a:r>
                        <a:rPr lang="nl-NL" dirty="0"/>
                        <a:t>16 000</a:t>
                      </a:r>
                    </a:p>
                  </a:txBody>
                  <a:tcPr>
                    <a:lnR w="12700">
                      <a:solidFill>
                        <a:schemeClr val="tx1"/>
                      </a:solidFill>
                    </a:lnR>
                    <a:lnB w="12700">
                      <a:solidFill>
                        <a:schemeClr val="tx1"/>
                      </a:solidFill>
                    </a:lnB>
                  </a:tcPr>
                </a:tc>
                <a:extLst>
                  <a:ext uri="{0D108BD9-81ED-4DB2-BD59-A6C34878D82A}">
                    <a16:rowId xmlns:a16="http://schemas.microsoft.com/office/drawing/2014/main" val="2285104148"/>
                  </a:ext>
                </a:extLst>
              </a:tr>
              <a:tr h="370840">
                <a:tc>
                  <a:txBody>
                    <a:bodyPr/>
                    <a:lstStyle/>
                    <a:p>
                      <a:pPr lvl="0" algn="ctr">
                        <a:buNone/>
                      </a:pPr>
                      <a:r>
                        <a:rPr lang="nl-NL" sz="1800" b="1" i="0" u="none" strike="noStrike" noProof="0" dirty="0" err="1">
                          <a:solidFill>
                            <a:srgbClr val="000000"/>
                          </a:solidFill>
                          <a:latin typeface="Calibri"/>
                        </a:rPr>
                        <a:t>Estimation</a:t>
                      </a:r>
                      <a:r>
                        <a:rPr lang="nl-NL" sz="1800" b="1" i="0" u="none" strike="noStrike" noProof="0" dirty="0">
                          <a:solidFill>
                            <a:srgbClr val="000000"/>
                          </a:solidFill>
                          <a:latin typeface="Calibri"/>
                        </a:rPr>
                        <a:t> </a:t>
                      </a:r>
                      <a:r>
                        <a:rPr lang="nl-NL" sz="1800" b="1" i="0" u="none" strike="noStrike" noProof="0" dirty="0" err="1">
                          <a:solidFill>
                            <a:srgbClr val="000000"/>
                          </a:solidFill>
                          <a:latin typeface="Calibri"/>
                        </a:rPr>
                        <a:t>costs</a:t>
                      </a:r>
                      <a:endParaRPr lang="nl-NL" b="1" dirty="0" err="1">
                        <a:solidFill>
                          <a:srgbClr val="000000"/>
                        </a:solidFill>
                      </a:endParaRP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ctr">
                        <a:buNone/>
                      </a:pPr>
                      <a:r>
                        <a:rPr lang="nl-NL" sz="1800" b="0" i="0" u="none" strike="noStrike" noProof="0" dirty="0">
                          <a:latin typeface="Arial"/>
                        </a:rPr>
                        <a:t>158 000 </a:t>
                      </a:r>
                      <a:endParaRPr lang="nl-NL" dirty="0"/>
                    </a:p>
                  </a:txBody>
                  <a:tcP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280511717"/>
                  </a:ext>
                </a:extLst>
              </a:tr>
            </a:tbl>
          </a:graphicData>
        </a:graphic>
      </p:graphicFrame>
    </p:spTree>
    <p:extLst>
      <p:ext uri="{BB962C8B-B14F-4D97-AF65-F5344CB8AC3E}">
        <p14:creationId xmlns:p14="http://schemas.microsoft.com/office/powerpoint/2010/main" val="1012665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6"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System requirements and constrains </a:t>
            </a:r>
            <a:endParaRPr lang="en-GB" sz="3800" b="0" strike="noStrike" spc="-1">
              <a:solidFill>
                <a:srgbClr val="002E65"/>
              </a:solidFill>
              <a:latin typeface="Trebuchet MS"/>
            </a:endParaRPr>
          </a:p>
        </p:txBody>
      </p:sp>
      <p:sp>
        <p:nvSpPr>
          <p:cNvPr id="308" name="PlaceHolder 3"/>
          <p:cNvSpPr>
            <a:spLocks noGrp="1"/>
          </p:cNvSpPr>
          <p:nvPr>
            <p:ph/>
          </p:nvPr>
        </p:nvSpPr>
        <p:spPr bwMode="auto">
          <a:xfrm>
            <a:off x="623879" y="1516320"/>
            <a:ext cx="10944000" cy="4720680"/>
          </a:xfrm>
          <a:prstGeom prst="rect">
            <a:avLst/>
          </a:prstGeom>
          <a:noFill/>
          <a:ln w="0">
            <a:noFill/>
          </a:ln>
        </p:spPr>
        <p:txBody>
          <a:bodyPr lIns="0" tIns="0" rIns="0" bIns="0" anchor="t">
            <a:noAutofit/>
          </a:bodyPr>
          <a:lstStyle/>
          <a:p>
            <a:pPr marL="0" indent="0">
              <a:lnSpc>
                <a:spcPct val="100000"/>
              </a:lnSpc>
              <a:buClr>
                <a:srgbClr val="B10097"/>
              </a:buClr>
              <a:buSzPct val="75000"/>
              <a:buNone/>
              <a:defRPr/>
            </a:pPr>
            <a:r>
              <a:rPr lang="en-GB" b="1" spc="-1">
                <a:solidFill>
                  <a:srgbClr val="002E65"/>
                </a:solidFill>
                <a:latin typeface="Calibri"/>
                <a:ea typeface="Verdana"/>
              </a:rPr>
              <a:t>Farm Power </a:t>
            </a:r>
            <a:r>
              <a:rPr lang="en-GB" b="1" spc="-1">
                <a:solidFill>
                  <a:srgbClr val="002E65"/>
                </a:solidFill>
                <a:latin typeface="Calibri"/>
                <a:ea typeface="Calibri"/>
                <a:cs typeface="Calibri"/>
              </a:rPr>
              <a:t>- Decisions</a:t>
            </a:r>
            <a:endParaRPr lang="nl-NL" b="1" strike="noStrike">
              <a:solidFill>
                <a:srgbClr val="002E65"/>
              </a:solidFill>
              <a:latin typeface="Calibri"/>
            </a:endParaRPr>
          </a:p>
        </p:txBody>
      </p:sp>
      <p:graphicFrame>
        <p:nvGraphicFramePr>
          <p:cNvPr id="4" name="Tabel 3">
            <a:extLst>
              <a:ext uri="{FF2B5EF4-FFF2-40B4-BE49-F238E27FC236}">
                <a16:creationId xmlns:a16="http://schemas.microsoft.com/office/drawing/2014/main" id="{B02D93FC-558D-A480-9EE0-E5C1292F695D}"/>
              </a:ext>
            </a:extLst>
          </p:cNvPr>
          <p:cNvGraphicFramePr>
            <a:graphicFrameLocks noGrp="1"/>
          </p:cNvGraphicFramePr>
          <p:nvPr>
            <p:extLst>
              <p:ext uri="{D42A27DB-BD31-4B8C-83A1-F6EECF244321}">
                <p14:modId xmlns:p14="http://schemas.microsoft.com/office/powerpoint/2010/main" val="1381463733"/>
              </p:ext>
            </p:extLst>
          </p:nvPr>
        </p:nvGraphicFramePr>
        <p:xfrm>
          <a:off x="620085" y="2741251"/>
          <a:ext cx="11191695" cy="1318260"/>
        </p:xfrm>
        <a:graphic>
          <a:graphicData uri="http://schemas.openxmlformats.org/drawingml/2006/table">
            <a:tbl>
              <a:tblPr bandRow="1">
                <a:tableStyleId>{5C22544A-7EE6-4342-B048-85BDC9FD1C3A}</a:tableStyleId>
              </a:tblPr>
              <a:tblGrid>
                <a:gridCol w="2238339">
                  <a:extLst>
                    <a:ext uri="{9D8B030D-6E8A-4147-A177-3AD203B41FA5}">
                      <a16:colId xmlns:a16="http://schemas.microsoft.com/office/drawing/2014/main" val="2411711999"/>
                    </a:ext>
                  </a:extLst>
                </a:gridCol>
                <a:gridCol w="2238339">
                  <a:extLst>
                    <a:ext uri="{9D8B030D-6E8A-4147-A177-3AD203B41FA5}">
                      <a16:colId xmlns:a16="http://schemas.microsoft.com/office/drawing/2014/main" val="3731001549"/>
                    </a:ext>
                  </a:extLst>
                </a:gridCol>
                <a:gridCol w="2238339">
                  <a:extLst>
                    <a:ext uri="{9D8B030D-6E8A-4147-A177-3AD203B41FA5}">
                      <a16:colId xmlns:a16="http://schemas.microsoft.com/office/drawing/2014/main" val="884365677"/>
                    </a:ext>
                  </a:extLst>
                </a:gridCol>
                <a:gridCol w="2238339">
                  <a:extLst>
                    <a:ext uri="{9D8B030D-6E8A-4147-A177-3AD203B41FA5}">
                      <a16:colId xmlns:a16="http://schemas.microsoft.com/office/drawing/2014/main" val="4174174556"/>
                    </a:ext>
                  </a:extLst>
                </a:gridCol>
                <a:gridCol w="2238339">
                  <a:extLst>
                    <a:ext uri="{9D8B030D-6E8A-4147-A177-3AD203B41FA5}">
                      <a16:colId xmlns:a16="http://schemas.microsoft.com/office/drawing/2014/main" val="69037620"/>
                    </a:ext>
                  </a:extLst>
                </a:gridCol>
              </a:tblGrid>
              <a:tr h="180975">
                <a:tc gridSpan="5">
                  <a:txBody>
                    <a:bodyPr/>
                    <a:lstStyle/>
                    <a:p>
                      <a:pPr algn="ctr" fontAlgn="b"/>
                      <a:r>
                        <a:rPr lang="nl-NL" sz="1800" b="1" i="0" u="none" strike="noStrike">
                          <a:solidFill>
                            <a:srgbClr val="000000"/>
                          </a:solidFill>
                          <a:effectLst/>
                          <a:latin typeface="Calibri"/>
                        </a:rPr>
                        <a:t>Module Energy </a:t>
                      </a:r>
                      <a:r>
                        <a:rPr lang="nl-NL" sz="1800" b="1" i="0" u="none" strike="noStrike" err="1">
                          <a:solidFill>
                            <a:srgbClr val="000000"/>
                          </a:solidFill>
                          <a:effectLst/>
                          <a:latin typeface="Calibri"/>
                        </a:rPr>
                        <a:t>Consumption</a:t>
                      </a:r>
                    </a:p>
                  </a:txBody>
                  <a:tcPr marL="9525" marR="9525" marT="9525" anchor="b">
                    <a:lnL w="12700" cap="flat" cmpd="sng" algn="ctr">
                      <a:solidFill>
                        <a:srgbClr val="000000"/>
                      </a:solidFill>
                      <a:prstDash val="solid"/>
                      <a:round/>
                      <a:headEnd type="none" w="med" len="med"/>
                      <a:tailEnd type="none" w="med" len="med"/>
                    </a:lnL>
                    <a:lnR w="12700">
                      <a:solidFill>
                        <a:schemeClr val="tx1"/>
                      </a:solid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nl-NL"/>
                    </a:p>
                  </a:txBody>
                  <a:tcPr/>
                </a:tc>
                <a:tc hMerge="1">
                  <a:txBody>
                    <a:bodyPr/>
                    <a:lstStyle/>
                    <a:p>
                      <a:endParaRPr lang="nl-NL"/>
                    </a:p>
                  </a:txBody>
                  <a:tcPr/>
                </a:tc>
                <a:tc hMerge="1">
                  <a:txBody>
                    <a:bodyPr/>
                    <a:lstStyle/>
                    <a:p>
                      <a:endParaRPr lang="nl-NL"/>
                    </a:p>
                  </a:txBody>
                  <a:tcPr/>
                </a:tc>
                <a:tc hMerge="1">
                  <a:txBody>
                    <a:bodyPr/>
                    <a:lstStyle/>
                    <a:p>
                      <a:endParaRPr lang="nl-NL"/>
                    </a:p>
                  </a:txBody>
                  <a:tcPr/>
                </a:tc>
                <a:extLst>
                  <a:ext uri="{0D108BD9-81ED-4DB2-BD59-A6C34878D82A}">
                    <a16:rowId xmlns:a16="http://schemas.microsoft.com/office/drawing/2014/main" val="3044813799"/>
                  </a:ext>
                </a:extLst>
              </a:tr>
              <a:tr h="190500">
                <a:tc>
                  <a:txBody>
                    <a:bodyPr/>
                    <a:lstStyle/>
                    <a:p>
                      <a:pPr algn="l" fontAlgn="b"/>
                      <a:r>
                        <a:rPr lang="nl-NL" sz="1800" b="1" i="0" u="none" strike="noStrike">
                          <a:solidFill>
                            <a:srgbClr val="000000"/>
                          </a:solidFill>
                          <a:effectLst/>
                          <a:latin typeface="Calibri"/>
                        </a:rPr>
                        <a:t>Item</a:t>
                      </a: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EC/Sec</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err="1">
                          <a:solidFill>
                            <a:srgbClr val="000000"/>
                          </a:solidFill>
                          <a:effectLst/>
                          <a:latin typeface="Calibri"/>
                        </a:rPr>
                        <a:t>Number</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err="1">
                          <a:solidFill>
                            <a:srgbClr val="000000"/>
                          </a:solidFill>
                          <a:effectLst/>
                          <a:latin typeface="Calibri"/>
                        </a:rPr>
                        <a:t>duration</a:t>
                      </a:r>
                      <a:r>
                        <a:rPr lang="nl-NL" sz="1800" b="1" i="0" u="none" strike="noStrike">
                          <a:solidFill>
                            <a:srgbClr val="000000"/>
                          </a:solidFill>
                          <a:effectLst/>
                          <a:latin typeface="Calibri"/>
                        </a:rPr>
                        <a:t>/s</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Total (Energy) / </a:t>
                      </a:r>
                      <a:r>
                        <a:rPr lang="nl-NL" sz="1800" b="1" i="0" u="none" strike="noStrike" err="1">
                          <a:solidFill>
                            <a:srgbClr val="000000"/>
                          </a:solidFill>
                          <a:effectLst/>
                          <a:latin typeface="Calibri"/>
                        </a:rPr>
                        <a:t>day</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12558645"/>
                  </a:ext>
                </a:extLst>
              </a:tr>
              <a:tr h="327172">
                <a:tc>
                  <a:txBody>
                    <a:bodyPr/>
                    <a:lstStyle/>
                    <a:p>
                      <a:pPr algn="l" fontAlgn="b"/>
                      <a:r>
                        <a:rPr lang="nl-NL" sz="1800" b="0" i="0" u="none" strike="noStrike" err="1">
                          <a:solidFill>
                            <a:srgbClr val="000000"/>
                          </a:solidFill>
                          <a:effectLst/>
                          <a:latin typeface="Calibri"/>
                        </a:rPr>
                        <a:t>Communotron</a:t>
                      </a:r>
                      <a:r>
                        <a:rPr lang="nl-NL" sz="1800" b="0" i="0" u="none" strike="noStrike">
                          <a:solidFill>
                            <a:srgbClr val="000000"/>
                          </a:solidFill>
                          <a:effectLst/>
                          <a:latin typeface="Calibri"/>
                        </a:rPr>
                        <a:t> 16</a:t>
                      </a:r>
                      <a:endParaRPr lang="nl-NL" sz="1800" b="0" i="0" u="none" strike="noStrike" err="1">
                        <a:solidFill>
                          <a:srgbClr val="000000"/>
                        </a:solidFill>
                        <a:effectLst/>
                        <a:latin typeface="Calibri"/>
                      </a:endParaRP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18</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1</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231,64</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4 169.52</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2013466864"/>
                  </a:ext>
                </a:extLst>
              </a:tr>
              <a:tr h="190500">
                <a:tc>
                  <a:txBody>
                    <a:bodyPr/>
                    <a:lstStyle/>
                    <a:p>
                      <a:pPr algn="l" fontAlgn="b"/>
                      <a:r>
                        <a:rPr lang="nl-NL" sz="1800" b="0" i="0" u="none" strike="noStrike">
                          <a:solidFill>
                            <a:srgbClr val="000000"/>
                          </a:solidFill>
                          <a:effectLst/>
                          <a:latin typeface="Calibri"/>
                        </a:rPr>
                        <a:t>Farm Module</a:t>
                      </a:r>
                    </a:p>
                  </a:txBody>
                  <a:tcPr marL="9525" marR="9525" marT="9525" anchor="b">
                    <a:lnL w="12700" cap="flat" cmpd="sng" algn="ctr">
                      <a:solidFill>
                        <a:srgbClr val="000000"/>
                      </a:solidFill>
                      <a:prstDash val="solid"/>
                      <a:round/>
                      <a:headEnd type="none" w="med" len="med"/>
                      <a:tailEnd type="none" w="med" len="med"/>
                    </a:lnL>
                    <a:lnR>
                      <a:noFill/>
                    </a:lnR>
                    <a:lnT>
                      <a:noFill/>
                    </a:lnT>
                    <a:lnB w="12700">
                      <a:solidFill>
                        <a:schemeClr val="tx1"/>
                      </a:solidFill>
                    </a:lnB>
                    <a:noFill/>
                  </a:tcPr>
                </a:tc>
                <a:tc>
                  <a:txBody>
                    <a:bodyPr/>
                    <a:lstStyle/>
                    <a:p>
                      <a:pPr algn="l" fontAlgn="b"/>
                      <a:r>
                        <a:rPr lang="nl-NL" sz="1800" b="0" i="0" u="none" strike="noStrike">
                          <a:solidFill>
                            <a:srgbClr val="000000"/>
                          </a:solidFill>
                          <a:effectLst/>
                          <a:latin typeface="Calibri"/>
                        </a:rPr>
                        <a:t>0,28611207</a:t>
                      </a:r>
                    </a:p>
                  </a:txBody>
                  <a:tcPr marL="9525" marR="9525" marT="9525" anchor="b">
                    <a:lnL>
                      <a:noFill/>
                    </a:lnL>
                    <a:lnR>
                      <a:noFill/>
                    </a:lnR>
                    <a:lnT>
                      <a:noFill/>
                    </a:lnT>
                    <a:lnB w="12700">
                      <a:solidFill>
                        <a:schemeClr val="tx1"/>
                      </a:solidFill>
                    </a:lnB>
                    <a:noFill/>
                  </a:tcPr>
                </a:tc>
                <a:tc>
                  <a:txBody>
                    <a:bodyPr/>
                    <a:lstStyle/>
                    <a:p>
                      <a:pPr algn="l" fontAlgn="b"/>
                      <a:r>
                        <a:rPr lang="nl-NL" sz="1800" b="0" i="0" u="none" strike="noStrike">
                          <a:solidFill>
                            <a:srgbClr val="000000"/>
                          </a:solidFill>
                          <a:effectLst/>
                          <a:latin typeface="Calibri"/>
                        </a:rPr>
                        <a:t>1</a:t>
                      </a:r>
                    </a:p>
                  </a:txBody>
                  <a:tcPr marL="9525" marR="9525" marT="9525" anchor="b">
                    <a:lnL>
                      <a:noFill/>
                    </a:lnL>
                    <a:lnR>
                      <a:noFill/>
                    </a:lnR>
                    <a:lnT>
                      <a:noFill/>
                    </a:lnT>
                    <a:lnB w="12700">
                      <a:solidFill>
                        <a:schemeClr val="tx1"/>
                      </a:solidFill>
                    </a:lnB>
                    <a:noFill/>
                  </a:tcPr>
                </a:tc>
                <a:tc>
                  <a:txBody>
                    <a:bodyPr/>
                    <a:lstStyle/>
                    <a:p>
                      <a:pPr algn="l" fontAlgn="b"/>
                      <a:r>
                        <a:rPr lang="nl-NL" sz="1800" b="0" i="0" u="none" strike="noStrike">
                          <a:solidFill>
                            <a:srgbClr val="000000"/>
                          </a:solidFill>
                          <a:effectLst/>
                          <a:latin typeface="Calibri"/>
                        </a:rPr>
                        <a:t>138 984,00</a:t>
                      </a:r>
                    </a:p>
                  </a:txBody>
                  <a:tcPr marL="9525" marR="9525" marT="9525" anchor="b">
                    <a:lnL>
                      <a:noFill/>
                    </a:lnL>
                    <a:lnR>
                      <a:noFill/>
                    </a:lnR>
                    <a:lnT>
                      <a:noFill/>
                    </a:lnT>
                    <a:lnB w="12700">
                      <a:solidFill>
                        <a:schemeClr val="tx1"/>
                      </a:solidFill>
                    </a:lnB>
                    <a:noFill/>
                  </a:tcPr>
                </a:tc>
                <a:tc>
                  <a:txBody>
                    <a:bodyPr/>
                    <a:lstStyle/>
                    <a:p>
                      <a:pPr algn="l" fontAlgn="b"/>
                      <a:r>
                        <a:rPr lang="nl-NL" sz="1800" b="0" i="0" u="none" strike="noStrike">
                          <a:solidFill>
                            <a:srgbClr val="000000"/>
                          </a:solidFill>
                          <a:effectLst/>
                          <a:latin typeface="Calibri"/>
                        </a:rPr>
                        <a:t>39 765</a:t>
                      </a:r>
                    </a:p>
                  </a:txBody>
                  <a:tcPr marL="9525" marR="9525" marT="9525" anchor="b">
                    <a:lnL>
                      <a:noFill/>
                    </a:lnL>
                    <a:lnR w="12700" cap="flat" cmpd="sng" algn="ctr">
                      <a:solidFill>
                        <a:srgbClr val="000000"/>
                      </a:solidFill>
                      <a:prstDash val="solid"/>
                      <a:round/>
                      <a:headEnd type="none" w="med" len="med"/>
                      <a:tailEnd type="none" w="med" len="med"/>
                    </a:lnR>
                    <a:lnT>
                      <a:noFill/>
                    </a:lnT>
                    <a:lnB w="12700">
                      <a:solidFill>
                        <a:schemeClr val="tx1"/>
                      </a:solidFill>
                    </a:lnB>
                    <a:noFill/>
                  </a:tcPr>
                </a:tc>
                <a:extLst>
                  <a:ext uri="{0D108BD9-81ED-4DB2-BD59-A6C34878D82A}">
                    <a16:rowId xmlns:a16="http://schemas.microsoft.com/office/drawing/2014/main" val="2673083353"/>
                  </a:ext>
                </a:extLst>
              </a:tr>
            </a:tbl>
          </a:graphicData>
        </a:graphic>
      </p:graphicFrame>
      <p:graphicFrame>
        <p:nvGraphicFramePr>
          <p:cNvPr id="6" name="Tabel 5">
            <a:extLst>
              <a:ext uri="{FF2B5EF4-FFF2-40B4-BE49-F238E27FC236}">
                <a16:creationId xmlns:a16="http://schemas.microsoft.com/office/drawing/2014/main" id="{40160DDB-CC59-7D03-B9EC-806C9CE42637}"/>
              </a:ext>
            </a:extLst>
          </p:cNvPr>
          <p:cNvGraphicFramePr>
            <a:graphicFrameLocks noGrp="1"/>
          </p:cNvGraphicFramePr>
          <p:nvPr>
            <p:extLst>
              <p:ext uri="{D42A27DB-BD31-4B8C-83A1-F6EECF244321}">
                <p14:modId xmlns:p14="http://schemas.microsoft.com/office/powerpoint/2010/main" val="243279293"/>
              </p:ext>
            </p:extLst>
          </p:nvPr>
        </p:nvGraphicFramePr>
        <p:xfrm>
          <a:off x="622743" y="2413790"/>
          <a:ext cx="6141472" cy="329565"/>
        </p:xfrm>
        <a:graphic>
          <a:graphicData uri="http://schemas.openxmlformats.org/drawingml/2006/table">
            <a:tbl>
              <a:tblPr bandRow="1">
                <a:tableStyleId>{5C22544A-7EE6-4342-B048-85BDC9FD1C3A}</a:tableStyleId>
              </a:tblPr>
              <a:tblGrid>
                <a:gridCol w="3529816">
                  <a:extLst>
                    <a:ext uri="{9D8B030D-6E8A-4147-A177-3AD203B41FA5}">
                      <a16:colId xmlns:a16="http://schemas.microsoft.com/office/drawing/2014/main" val="3305440270"/>
                    </a:ext>
                  </a:extLst>
                </a:gridCol>
                <a:gridCol w="2611656">
                  <a:extLst>
                    <a:ext uri="{9D8B030D-6E8A-4147-A177-3AD203B41FA5}">
                      <a16:colId xmlns:a16="http://schemas.microsoft.com/office/drawing/2014/main" val="3691436018"/>
                    </a:ext>
                  </a:extLst>
                </a:gridCol>
              </a:tblGrid>
              <a:tr h="180975">
                <a:tc>
                  <a:txBody>
                    <a:bodyPr/>
                    <a:lstStyle/>
                    <a:p>
                      <a:pPr algn="l" fontAlgn="b"/>
                      <a:r>
                        <a:rPr lang="nl-NL" sz="1800" b="1" i="0" u="none" strike="noStrike">
                          <a:solidFill>
                            <a:srgbClr val="000000"/>
                          </a:solidFill>
                          <a:effectLst/>
                          <a:latin typeface="Calibri"/>
                        </a:rPr>
                        <a:t>Farm module energy EC/</a:t>
                      </a:r>
                      <a:r>
                        <a:rPr lang="nl-NL" sz="1800" b="1" i="0" u="none" strike="noStrike" err="1">
                          <a:solidFill>
                            <a:srgbClr val="000000"/>
                          </a:solidFill>
                          <a:effectLst/>
                          <a:latin typeface="Calibri"/>
                        </a:rPr>
                        <a:t>day</a:t>
                      </a:r>
                    </a:p>
                  </a:txBody>
                  <a:tcPr marL="9525" marR="9525" marT="9525" anchor="b">
                    <a:lnL>
                      <a:noFill/>
                    </a:lnL>
                    <a:lnR>
                      <a:noFill/>
                    </a:lnR>
                    <a:lnT>
                      <a:noFill/>
                    </a:lnT>
                    <a:lnB>
                      <a:noFill/>
                    </a:lnB>
                    <a:noFill/>
                  </a:tcPr>
                </a:tc>
                <a:tc>
                  <a:txBody>
                    <a:bodyPr/>
                    <a:lstStyle/>
                    <a:p>
                      <a:pPr algn="r" fontAlgn="b"/>
                      <a:r>
                        <a:rPr lang="nl-NL" sz="1800" b="0" i="0" u="none" strike="noStrike">
                          <a:solidFill>
                            <a:srgbClr val="000000"/>
                          </a:solidFill>
                          <a:effectLst/>
                          <a:latin typeface="Calibri"/>
                        </a:rPr>
                        <a:t>39 765</a:t>
                      </a:r>
                      <a:endParaRPr lang="nl-NL"/>
                    </a:p>
                  </a:txBody>
                  <a:tcPr marL="9525" marR="9525" marT="9525" anchor="b">
                    <a:lnL>
                      <a:noFill/>
                    </a:lnL>
                    <a:lnR>
                      <a:noFill/>
                    </a:lnR>
                    <a:lnT>
                      <a:noFill/>
                    </a:lnT>
                    <a:lnB>
                      <a:noFill/>
                    </a:lnB>
                    <a:noFill/>
                  </a:tcPr>
                </a:tc>
                <a:extLst>
                  <a:ext uri="{0D108BD9-81ED-4DB2-BD59-A6C34878D82A}">
                    <a16:rowId xmlns:a16="http://schemas.microsoft.com/office/drawing/2014/main" val="4053357135"/>
                  </a:ext>
                </a:extLst>
              </a:tr>
            </a:tbl>
          </a:graphicData>
        </a:graphic>
      </p:graphicFrame>
      <p:sp>
        <p:nvSpPr>
          <p:cNvPr id="10" name="Tekstvak 9">
            <a:extLst>
              <a:ext uri="{FF2B5EF4-FFF2-40B4-BE49-F238E27FC236}">
                <a16:creationId xmlns:a16="http://schemas.microsoft.com/office/drawing/2014/main" id="{6C38FCA8-78D6-5460-9645-42C8B244B80A}"/>
              </a:ext>
            </a:extLst>
          </p:cNvPr>
          <p:cNvSpPr txBox="1"/>
          <p:nvPr/>
        </p:nvSpPr>
        <p:spPr bwMode="auto">
          <a:xfrm>
            <a:off x="9228018" y="1623957"/>
            <a:ext cx="257439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a:hlinkClick r:id="rId3"/>
              </a:rPr>
              <a:t>ChatGPT-chat EC</a:t>
            </a:r>
            <a:endParaRPr lang="nl-NL"/>
          </a:p>
        </p:txBody>
      </p:sp>
      <p:sp>
        <p:nvSpPr>
          <p:cNvPr id="12" name="Tekstvak 11">
            <a:extLst>
              <a:ext uri="{FF2B5EF4-FFF2-40B4-BE49-F238E27FC236}">
                <a16:creationId xmlns:a16="http://schemas.microsoft.com/office/drawing/2014/main" id="{2E732578-0C3B-6735-46AD-19842433AEAD}"/>
              </a:ext>
            </a:extLst>
          </p:cNvPr>
          <p:cNvSpPr txBox="1"/>
          <p:nvPr/>
        </p:nvSpPr>
        <p:spPr>
          <a:xfrm>
            <a:off x="542261" y="2039679"/>
            <a:ext cx="75721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err="1">
                <a:solidFill>
                  <a:srgbClr val="000000"/>
                </a:solidFill>
                <a:latin typeface="Calibri"/>
                <a:ea typeface="Calibri"/>
                <a:cs typeface="Calibri"/>
              </a:rPr>
              <a:t>Given</a:t>
            </a:r>
            <a:r>
              <a:rPr lang="nl-NL">
                <a:solidFill>
                  <a:srgbClr val="000000"/>
                </a:solidFill>
                <a:latin typeface="Calibri"/>
                <a:ea typeface="Calibri"/>
                <a:cs typeface="Calibri"/>
              </a:rPr>
              <a:t> energy </a:t>
            </a:r>
            <a:r>
              <a:rPr lang="nl-NL" err="1">
                <a:solidFill>
                  <a:srgbClr val="000000"/>
                </a:solidFill>
                <a:latin typeface="Calibri"/>
                <a:ea typeface="Calibri"/>
                <a:cs typeface="Calibri"/>
              </a:rPr>
              <a:t>consumption</a:t>
            </a:r>
            <a:r>
              <a:rPr lang="nl-NL">
                <a:solidFill>
                  <a:srgbClr val="000000"/>
                </a:solidFill>
                <a:latin typeface="Calibri"/>
                <a:ea typeface="Calibri"/>
                <a:cs typeface="Calibri"/>
              </a:rPr>
              <a:t> </a:t>
            </a:r>
            <a:r>
              <a:rPr lang="nl-NL" err="1">
                <a:solidFill>
                  <a:srgbClr val="000000"/>
                </a:solidFill>
                <a:latin typeface="Calibri"/>
                <a:ea typeface="Calibri"/>
                <a:cs typeface="Calibri"/>
              </a:rPr>
              <a:t>by</a:t>
            </a:r>
            <a:r>
              <a:rPr lang="nl-NL">
                <a:solidFill>
                  <a:srgbClr val="000000"/>
                </a:solidFill>
                <a:latin typeface="Calibri"/>
                <a:ea typeface="Calibri"/>
                <a:cs typeface="Calibri"/>
              </a:rPr>
              <a:t>:</a:t>
            </a:r>
            <a:r>
              <a:rPr lang="nl-NL">
                <a:solidFill>
                  <a:srgbClr val="000000"/>
                </a:solidFill>
                <a:latin typeface="Calibri"/>
              </a:rPr>
              <a:t> </a:t>
            </a:r>
            <a:r>
              <a:rPr lang="nl-NL">
                <a:solidFill>
                  <a:srgbClr val="000000"/>
                </a:solidFill>
                <a:latin typeface="Calibri"/>
                <a:ea typeface="+mn-lt"/>
                <a:cs typeface="+mn-lt"/>
              </a:rPr>
              <a:t>Chief Agricultural </a:t>
            </a:r>
            <a:r>
              <a:rPr lang="nl-NL" err="1">
                <a:solidFill>
                  <a:srgbClr val="000000"/>
                </a:solidFill>
                <a:latin typeface="Calibri"/>
                <a:ea typeface="+mn-lt"/>
                <a:cs typeface="+mn-lt"/>
              </a:rPr>
              <a:t>Scientist</a:t>
            </a:r>
            <a:r>
              <a:rPr lang="nl-NL">
                <a:solidFill>
                  <a:srgbClr val="000000"/>
                </a:solidFill>
                <a:latin typeface="Calibri"/>
                <a:ea typeface="+mn-lt"/>
                <a:cs typeface="+mn-lt"/>
              </a:rPr>
              <a:t>: </a:t>
            </a:r>
            <a:r>
              <a:rPr lang="nl-NL" err="1">
                <a:solidFill>
                  <a:srgbClr val="000000"/>
                </a:solidFill>
                <a:latin typeface="Calibri"/>
                <a:ea typeface="+mn-lt"/>
                <a:cs typeface="+mn-lt"/>
              </a:rPr>
              <a:t>Regulus</a:t>
            </a:r>
            <a:r>
              <a:rPr lang="nl-NL">
                <a:solidFill>
                  <a:srgbClr val="000000"/>
                </a:solidFill>
                <a:latin typeface="Calibri"/>
                <a:ea typeface="+mn-lt"/>
                <a:cs typeface="+mn-lt"/>
              </a:rPr>
              <a:t> G. </a:t>
            </a:r>
            <a:r>
              <a:rPr lang="nl-NL" err="1">
                <a:solidFill>
                  <a:srgbClr val="000000"/>
                </a:solidFill>
                <a:latin typeface="Calibri"/>
                <a:ea typeface="+mn-lt"/>
                <a:cs typeface="+mn-lt"/>
              </a:rPr>
              <a:t>Corneas</a:t>
            </a:r>
            <a:endParaRPr lang="nl-NL">
              <a:latin typeface="Calibri"/>
            </a:endParaRPr>
          </a:p>
        </p:txBody>
      </p:sp>
      <p:sp>
        <p:nvSpPr>
          <p:cNvPr id="2" name="Slide Number Placeholder 1">
            <a:extLst>
              <a:ext uri="{FF2B5EF4-FFF2-40B4-BE49-F238E27FC236}">
                <a16:creationId xmlns:a16="http://schemas.microsoft.com/office/drawing/2014/main" id="{744C2628-3E8C-8D70-EFA2-AC7DB1CC9D27}"/>
              </a:ext>
            </a:extLst>
          </p:cNvPr>
          <p:cNvSpPr>
            <a:spLocks noGrp="1"/>
          </p:cNvSpPr>
          <p:nvPr>
            <p:ph type="sldNum" idx="1"/>
          </p:nvPr>
        </p:nvSpPr>
        <p:spPr/>
        <p:txBody>
          <a:bodyPr/>
          <a:lstStyle/>
          <a:p>
            <a:pPr>
              <a:defRPr/>
            </a:pPr>
            <a:fld id="{DB6A8FA8-9520-446E-94DC-50F38B28EEC8}" type="slidenum">
              <a:rPr lang="en-BE" smtClean="0"/>
              <a:t>6</a:t>
            </a:fld>
            <a:endParaRPr lang="en-BE"/>
          </a:p>
        </p:txBody>
      </p:sp>
      <p:sp>
        <p:nvSpPr>
          <p:cNvPr id="3" name="Tekstvak 2">
            <a:extLst>
              <a:ext uri="{FF2B5EF4-FFF2-40B4-BE49-F238E27FC236}">
                <a16:creationId xmlns:a16="http://schemas.microsoft.com/office/drawing/2014/main" id="{A22AEDC4-DBD8-A976-91D1-EE9361023610}"/>
              </a:ext>
            </a:extLst>
          </p:cNvPr>
          <p:cNvSpPr txBox="1"/>
          <p:nvPr/>
        </p:nvSpPr>
        <p:spPr>
          <a:xfrm>
            <a:off x="621803" y="4449718"/>
            <a:ext cx="55615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b="1">
                <a:latin typeface="Calibri"/>
                <a:ea typeface="Calibri"/>
                <a:cs typeface="Calibri"/>
              </a:rPr>
              <a:t>Total EC </a:t>
            </a:r>
            <a:r>
              <a:rPr lang="nl-NL" b="1" err="1">
                <a:latin typeface="Calibri"/>
                <a:ea typeface="Calibri"/>
                <a:cs typeface="Calibri"/>
              </a:rPr>
              <a:t>Consumption</a:t>
            </a:r>
            <a:r>
              <a:rPr lang="nl-NL" b="1">
                <a:latin typeface="Calibri"/>
                <a:ea typeface="Calibri"/>
                <a:cs typeface="Calibri"/>
              </a:rPr>
              <a:t>                   43 934.52 EC/</a:t>
            </a:r>
            <a:r>
              <a:rPr lang="nl-NL" b="1" err="1">
                <a:latin typeface="Calibri"/>
                <a:ea typeface="Calibri"/>
                <a:cs typeface="Calibri"/>
              </a:rPr>
              <a:t>day</a:t>
            </a:r>
          </a:p>
        </p:txBody>
      </p:sp>
      <p:sp>
        <p:nvSpPr>
          <p:cNvPr id="5" name="Tekstvak 4">
            <a:extLst>
              <a:ext uri="{FF2B5EF4-FFF2-40B4-BE49-F238E27FC236}">
                <a16:creationId xmlns:a16="http://schemas.microsoft.com/office/drawing/2014/main" id="{6BFB2A56-B304-BA49-BC4E-EDF05035C082}"/>
              </a:ext>
            </a:extLst>
          </p:cNvPr>
          <p:cNvSpPr txBox="1"/>
          <p:nvPr/>
        </p:nvSpPr>
        <p:spPr>
          <a:xfrm>
            <a:off x="621802" y="4898566"/>
            <a:ext cx="609390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b="1">
                <a:solidFill>
                  <a:schemeClr val="tx2"/>
                </a:solidFill>
                <a:latin typeface="Calibri"/>
              </a:rPr>
              <a:t>Total EC </a:t>
            </a:r>
            <a:r>
              <a:rPr lang="nl-NL" b="1" err="1">
                <a:solidFill>
                  <a:schemeClr val="tx2"/>
                </a:solidFill>
                <a:latin typeface="Calibri"/>
              </a:rPr>
              <a:t>Consumption</a:t>
            </a:r>
            <a:r>
              <a:rPr lang="nl-NL" b="1">
                <a:solidFill>
                  <a:schemeClr val="tx2"/>
                </a:solidFill>
                <a:latin typeface="Calibri"/>
              </a:rPr>
              <a:t>                          0.31611207 EC/</a:t>
            </a:r>
            <a:r>
              <a:rPr lang="nl-NL" b="1" err="1">
                <a:solidFill>
                  <a:schemeClr val="tx2"/>
                </a:solidFill>
                <a:latin typeface="Calibri"/>
              </a:rPr>
              <a:t>day</a:t>
            </a:r>
          </a:p>
        </p:txBody>
      </p:sp>
      <p:sp>
        <p:nvSpPr>
          <p:cNvPr id="7" name="Tekstvak 6">
            <a:extLst>
              <a:ext uri="{FF2B5EF4-FFF2-40B4-BE49-F238E27FC236}">
                <a16:creationId xmlns:a16="http://schemas.microsoft.com/office/drawing/2014/main" id="{195A85F5-F196-F42A-8D7C-91C7C00A895A}"/>
              </a:ext>
            </a:extLst>
          </p:cNvPr>
          <p:cNvSpPr txBox="1"/>
          <p:nvPr/>
        </p:nvSpPr>
        <p:spPr>
          <a:xfrm>
            <a:off x="9231567" y="1260361"/>
            <a:ext cx="28283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a:hlinkClick r:id="rId4"/>
              </a:rPr>
              <a:t>ChatGPT-chat antenna</a:t>
            </a:r>
            <a:endParaRPr lang="nl-NL"/>
          </a:p>
        </p:txBody>
      </p:sp>
    </p:spTree>
    <p:extLst>
      <p:ext uri="{BB962C8B-B14F-4D97-AF65-F5344CB8AC3E}">
        <p14:creationId xmlns:p14="http://schemas.microsoft.com/office/powerpoint/2010/main" val="1452278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6"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System requirements and constrains </a:t>
            </a:r>
            <a:endParaRPr lang="en-GB" sz="3800" b="0" strike="noStrike" spc="-1">
              <a:solidFill>
                <a:srgbClr val="002E65"/>
              </a:solidFill>
              <a:latin typeface="Trebuchet MS"/>
            </a:endParaRPr>
          </a:p>
        </p:txBody>
      </p:sp>
      <p:sp>
        <p:nvSpPr>
          <p:cNvPr id="308" name="PlaceHolder 3"/>
          <p:cNvSpPr>
            <a:spLocks noGrp="1"/>
          </p:cNvSpPr>
          <p:nvPr>
            <p:ph/>
          </p:nvPr>
        </p:nvSpPr>
        <p:spPr bwMode="auto">
          <a:xfrm>
            <a:off x="623879" y="1516320"/>
            <a:ext cx="10944000" cy="4720680"/>
          </a:xfrm>
          <a:prstGeom prst="rect">
            <a:avLst/>
          </a:prstGeom>
          <a:noFill/>
          <a:ln w="0">
            <a:noFill/>
          </a:ln>
        </p:spPr>
        <p:txBody>
          <a:bodyPr lIns="0" tIns="0" rIns="0" bIns="0" anchor="t">
            <a:noAutofit/>
          </a:bodyPr>
          <a:lstStyle/>
          <a:p>
            <a:pPr marL="0" indent="0">
              <a:lnSpc>
                <a:spcPct val="100000"/>
              </a:lnSpc>
              <a:buClr>
                <a:srgbClr val="B10097"/>
              </a:buClr>
              <a:buSzPct val="75000"/>
              <a:buNone/>
              <a:defRPr/>
            </a:pPr>
            <a:r>
              <a:rPr lang="en-GB" b="1" spc="-1">
                <a:solidFill>
                  <a:srgbClr val="002E65"/>
                </a:solidFill>
                <a:latin typeface="Calibri"/>
                <a:ea typeface="Verdana"/>
              </a:rPr>
              <a:t>Farm Power - Decisions</a:t>
            </a:r>
            <a:endParaRPr lang="nl-NL" b="1" strike="noStrike">
              <a:solidFill>
                <a:srgbClr val="002E65"/>
              </a:solidFill>
              <a:latin typeface="Calibri"/>
            </a:endParaRPr>
          </a:p>
        </p:txBody>
      </p:sp>
      <p:graphicFrame>
        <p:nvGraphicFramePr>
          <p:cNvPr id="3" name="Tabel 2">
            <a:extLst>
              <a:ext uri="{FF2B5EF4-FFF2-40B4-BE49-F238E27FC236}">
                <a16:creationId xmlns:a16="http://schemas.microsoft.com/office/drawing/2014/main" id="{3A3526E9-2D93-40F0-551A-F8906EE9156A}"/>
              </a:ext>
            </a:extLst>
          </p:cNvPr>
          <p:cNvGraphicFramePr>
            <a:graphicFrameLocks noGrp="1"/>
          </p:cNvGraphicFramePr>
          <p:nvPr>
            <p:extLst>
              <p:ext uri="{D42A27DB-BD31-4B8C-83A1-F6EECF244321}">
                <p14:modId xmlns:p14="http://schemas.microsoft.com/office/powerpoint/2010/main" val="3156253876"/>
              </p:ext>
            </p:extLst>
          </p:nvPr>
        </p:nvGraphicFramePr>
        <p:xfrm>
          <a:off x="620085" y="1995974"/>
          <a:ext cx="9377822" cy="988695"/>
        </p:xfrm>
        <a:graphic>
          <a:graphicData uri="http://schemas.openxmlformats.org/drawingml/2006/table">
            <a:tbl>
              <a:tblPr bandRow="1">
                <a:tableStyleId>{5C22544A-7EE6-4342-B048-85BDC9FD1C3A}</a:tableStyleId>
              </a:tblPr>
              <a:tblGrid>
                <a:gridCol w="2383683">
                  <a:extLst>
                    <a:ext uri="{9D8B030D-6E8A-4147-A177-3AD203B41FA5}">
                      <a16:colId xmlns:a16="http://schemas.microsoft.com/office/drawing/2014/main" val="3872259155"/>
                    </a:ext>
                  </a:extLst>
                </a:gridCol>
                <a:gridCol w="2823030">
                  <a:extLst>
                    <a:ext uri="{9D8B030D-6E8A-4147-A177-3AD203B41FA5}">
                      <a16:colId xmlns:a16="http://schemas.microsoft.com/office/drawing/2014/main" val="2897799178"/>
                    </a:ext>
                  </a:extLst>
                </a:gridCol>
                <a:gridCol w="1682600">
                  <a:extLst>
                    <a:ext uri="{9D8B030D-6E8A-4147-A177-3AD203B41FA5}">
                      <a16:colId xmlns:a16="http://schemas.microsoft.com/office/drawing/2014/main" val="3373907415"/>
                    </a:ext>
                  </a:extLst>
                </a:gridCol>
                <a:gridCol w="612944">
                  <a:extLst>
                    <a:ext uri="{9D8B030D-6E8A-4147-A177-3AD203B41FA5}">
                      <a16:colId xmlns:a16="http://schemas.microsoft.com/office/drawing/2014/main" val="3634028232"/>
                    </a:ext>
                  </a:extLst>
                </a:gridCol>
                <a:gridCol w="1875565">
                  <a:extLst>
                    <a:ext uri="{9D8B030D-6E8A-4147-A177-3AD203B41FA5}">
                      <a16:colId xmlns:a16="http://schemas.microsoft.com/office/drawing/2014/main" val="3204280413"/>
                    </a:ext>
                  </a:extLst>
                </a:gridCol>
              </a:tblGrid>
              <a:tr h="180975">
                <a:tc gridSpan="5">
                  <a:txBody>
                    <a:bodyPr/>
                    <a:lstStyle/>
                    <a:p>
                      <a:pPr algn="ctr" fontAlgn="b"/>
                      <a:r>
                        <a:rPr lang="nl-NL" sz="1800" b="1" i="0" u="none" strike="noStrike">
                          <a:solidFill>
                            <a:srgbClr val="000000"/>
                          </a:solidFill>
                          <a:effectLst/>
                          <a:latin typeface="Calibri"/>
                        </a:rPr>
                        <a:t>Module Energy Storage</a:t>
                      </a:r>
                    </a:p>
                  </a:txBody>
                  <a:tcPr marL="9525" marR="9525" marT="9525" anchor="b">
                    <a:lnL w="12700" cap="flat" cmpd="sng" algn="ctr">
                      <a:solidFill>
                        <a:srgbClr val="000000"/>
                      </a:solidFill>
                      <a:prstDash val="solid"/>
                      <a:round/>
                      <a:headEnd type="none" w="med" len="med"/>
                      <a:tailEnd type="none" w="med" len="med"/>
                    </a:lnL>
                    <a:lnR w="12700">
                      <a:solidFill>
                        <a:schemeClr val="tx1"/>
                      </a:solid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nl-NL"/>
                    </a:p>
                  </a:txBody>
                  <a:tcPr/>
                </a:tc>
                <a:tc hMerge="1">
                  <a:txBody>
                    <a:bodyPr/>
                    <a:lstStyle/>
                    <a:p>
                      <a:endParaRPr lang="nl-NL"/>
                    </a:p>
                  </a:txBody>
                  <a:tcPr/>
                </a:tc>
                <a:tc hMerge="1">
                  <a:txBody>
                    <a:bodyPr/>
                    <a:lstStyle/>
                    <a:p>
                      <a:endParaRPr lang="nl-NL"/>
                    </a:p>
                  </a:txBody>
                  <a:tcPr/>
                </a:tc>
                <a:tc hMerge="1">
                  <a:txBody>
                    <a:bodyPr/>
                    <a:lstStyle/>
                    <a:p>
                      <a:endParaRPr lang="nl-NL"/>
                    </a:p>
                  </a:txBody>
                  <a:tcPr/>
                </a:tc>
                <a:extLst>
                  <a:ext uri="{0D108BD9-81ED-4DB2-BD59-A6C34878D82A}">
                    <a16:rowId xmlns:a16="http://schemas.microsoft.com/office/drawing/2014/main" val="2154073901"/>
                  </a:ext>
                </a:extLst>
              </a:tr>
              <a:tr h="190500">
                <a:tc>
                  <a:txBody>
                    <a:bodyPr/>
                    <a:lstStyle/>
                    <a:p>
                      <a:pPr algn="l" fontAlgn="b"/>
                      <a:r>
                        <a:rPr lang="nl-NL" sz="1800" b="1" i="0" u="none" strike="noStrike">
                          <a:solidFill>
                            <a:srgbClr val="000000"/>
                          </a:solidFill>
                          <a:effectLst/>
                          <a:latin typeface="Calibri"/>
                        </a:rPr>
                        <a:t>Item</a:t>
                      </a: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Energy storage (EC)</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err="1">
                          <a:solidFill>
                            <a:srgbClr val="000000"/>
                          </a:solidFill>
                          <a:effectLst/>
                          <a:latin typeface="Calibri"/>
                        </a:rPr>
                        <a:t>Number</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nl-NL" sz="1800" b="1" i="0" u="none" strike="noStrike">
                        <a:solidFill>
                          <a:srgbClr val="000000"/>
                        </a:solidFill>
                        <a:effectLst/>
                        <a:latin typeface="Calibri"/>
                      </a:endParaRP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Total </a:t>
                      </a:r>
                      <a:r>
                        <a:rPr lang="nl-NL" sz="1800" b="1" i="0" u="none" strike="noStrike" err="1">
                          <a:solidFill>
                            <a:srgbClr val="000000"/>
                          </a:solidFill>
                          <a:effectLst/>
                          <a:latin typeface="Calibri"/>
                        </a:rPr>
                        <a:t>capacity</a:t>
                      </a:r>
                      <a:r>
                        <a:rPr lang="nl-NL" sz="1800" b="1" i="0" u="none" strike="noStrike">
                          <a:solidFill>
                            <a:srgbClr val="000000"/>
                          </a:solidFill>
                          <a:effectLst/>
                          <a:latin typeface="Calibri"/>
                        </a:rPr>
                        <a:t> (EC)</a:t>
                      </a:r>
                      <a:endParaRPr lang="nl-NL" sz="1800" b="1" i="0" u="none" strike="noStrike" err="1">
                        <a:solidFill>
                          <a:srgbClr val="000000"/>
                        </a:solidFill>
                        <a:effectLst/>
                        <a:latin typeface="Calibri"/>
                      </a:endParaRP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11269320"/>
                  </a:ext>
                </a:extLst>
              </a:tr>
              <a:tr h="190500">
                <a:tc>
                  <a:txBody>
                    <a:bodyPr/>
                    <a:lstStyle/>
                    <a:p>
                      <a:pPr algn="l" fontAlgn="b"/>
                      <a:r>
                        <a:rPr lang="nl-NL" sz="1800" b="0" i="0" u="none" strike="noStrike">
                          <a:solidFill>
                            <a:srgbClr val="000000"/>
                          </a:solidFill>
                          <a:effectLst/>
                          <a:latin typeface="Calibri"/>
                        </a:rPr>
                        <a:t>Big </a:t>
                      </a:r>
                      <a:r>
                        <a:rPr lang="nl-NL" sz="1800" b="0" i="0" u="none" strike="noStrike" err="1">
                          <a:solidFill>
                            <a:srgbClr val="000000"/>
                          </a:solidFill>
                          <a:effectLst/>
                          <a:latin typeface="Calibri"/>
                        </a:rPr>
                        <a:t>round</a:t>
                      </a:r>
                      <a:r>
                        <a:rPr lang="nl-NL" sz="1800" b="0" i="0" u="none" strike="noStrike">
                          <a:solidFill>
                            <a:srgbClr val="000000"/>
                          </a:solidFill>
                          <a:effectLst/>
                          <a:latin typeface="Calibri"/>
                        </a:rPr>
                        <a:t> </a:t>
                      </a:r>
                      <a:r>
                        <a:rPr lang="nl-NL" sz="1800" b="0" i="0" u="none" strike="noStrike" err="1">
                          <a:solidFill>
                            <a:srgbClr val="000000"/>
                          </a:solidFill>
                          <a:effectLst/>
                          <a:latin typeface="Calibri"/>
                        </a:rPr>
                        <a:t>battery</a:t>
                      </a: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4 000</a:t>
                      </a:r>
                    </a:p>
                  </a:txBody>
                  <a:tcPr marL="9525" marR="9525" marT="9525"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6</a:t>
                      </a:r>
                    </a:p>
                  </a:txBody>
                  <a:tcPr marL="9525" marR="9525" marT="9525"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endParaRPr lang="nl-NL" sz="1800" b="0" i="0" u="none" strike="noStrike">
                        <a:solidFill>
                          <a:srgbClr val="000000"/>
                        </a:solidFill>
                        <a:effectLst/>
                        <a:latin typeface="Calibri"/>
                      </a:endParaRPr>
                    </a:p>
                  </a:txBody>
                  <a:tcPr marL="9525" marR="9525" marT="9525"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24 000</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5794535"/>
                  </a:ext>
                </a:extLst>
              </a:tr>
            </a:tbl>
          </a:graphicData>
        </a:graphic>
      </p:graphicFrame>
      <p:graphicFrame>
        <p:nvGraphicFramePr>
          <p:cNvPr id="8" name="Tabel 7">
            <a:extLst>
              <a:ext uri="{FF2B5EF4-FFF2-40B4-BE49-F238E27FC236}">
                <a16:creationId xmlns:a16="http://schemas.microsoft.com/office/drawing/2014/main" id="{ADD448FB-6CE7-CCFB-6E5B-DADF66C97F67}"/>
              </a:ext>
            </a:extLst>
          </p:cNvPr>
          <p:cNvGraphicFramePr>
            <a:graphicFrameLocks noGrp="1"/>
          </p:cNvGraphicFramePr>
          <p:nvPr>
            <p:extLst>
              <p:ext uri="{D42A27DB-BD31-4B8C-83A1-F6EECF244321}">
                <p14:modId xmlns:p14="http://schemas.microsoft.com/office/powerpoint/2010/main" val="3179696931"/>
              </p:ext>
            </p:extLst>
          </p:nvPr>
        </p:nvGraphicFramePr>
        <p:xfrm>
          <a:off x="622743" y="2989720"/>
          <a:ext cx="6440668" cy="329565"/>
        </p:xfrm>
        <a:graphic>
          <a:graphicData uri="http://schemas.openxmlformats.org/drawingml/2006/table">
            <a:tbl>
              <a:tblPr bandRow="1">
                <a:tableStyleId>{5C22544A-7EE6-4342-B048-85BDC9FD1C3A}</a:tableStyleId>
              </a:tblPr>
              <a:tblGrid>
                <a:gridCol w="3701779">
                  <a:extLst>
                    <a:ext uri="{9D8B030D-6E8A-4147-A177-3AD203B41FA5}">
                      <a16:colId xmlns:a16="http://schemas.microsoft.com/office/drawing/2014/main" val="1834415166"/>
                    </a:ext>
                  </a:extLst>
                </a:gridCol>
                <a:gridCol w="2738889">
                  <a:extLst>
                    <a:ext uri="{9D8B030D-6E8A-4147-A177-3AD203B41FA5}">
                      <a16:colId xmlns:a16="http://schemas.microsoft.com/office/drawing/2014/main" val="1995430787"/>
                    </a:ext>
                  </a:extLst>
                </a:gridCol>
              </a:tblGrid>
              <a:tr h="190500">
                <a:tc>
                  <a:txBody>
                    <a:bodyPr/>
                    <a:lstStyle/>
                    <a:p>
                      <a:pPr algn="l" fontAlgn="b"/>
                      <a:r>
                        <a:rPr lang="nl-NL" sz="1800" b="1" i="0" u="none" strike="noStrike" err="1">
                          <a:solidFill>
                            <a:srgbClr val="000000"/>
                          </a:solidFill>
                          <a:effectLst/>
                          <a:latin typeface="Calibri"/>
                        </a:rPr>
                        <a:t>Battery</a:t>
                      </a:r>
                      <a:r>
                        <a:rPr lang="nl-NL" sz="1800" b="1" i="0" u="none" strike="noStrike">
                          <a:solidFill>
                            <a:srgbClr val="000000"/>
                          </a:solidFill>
                          <a:effectLst/>
                          <a:latin typeface="Calibri"/>
                        </a:rPr>
                        <a:t> Load (%)</a:t>
                      </a:r>
                    </a:p>
                  </a:txBody>
                  <a:tcPr marL="9525" marR="9525" marT="9525" anchor="b">
                    <a:lnL>
                      <a:noFill/>
                    </a:lnL>
                    <a:lnR>
                      <a:noFill/>
                    </a:lnR>
                    <a:lnT>
                      <a:noFill/>
                    </a:lnT>
                    <a:lnB>
                      <a:noFill/>
                    </a:lnB>
                    <a:noFill/>
                  </a:tcPr>
                </a:tc>
                <a:tc>
                  <a:txBody>
                    <a:bodyPr/>
                    <a:lstStyle/>
                    <a:p>
                      <a:pPr algn="r" fontAlgn="b"/>
                      <a:r>
                        <a:rPr lang="nl-NL" sz="1800" b="0" i="0" u="none" strike="noStrike">
                          <a:solidFill>
                            <a:srgbClr val="000000"/>
                          </a:solidFill>
                          <a:effectLst/>
                          <a:latin typeface="Calibri"/>
                        </a:rPr>
                        <a:t>91.53025</a:t>
                      </a:r>
                    </a:p>
                  </a:txBody>
                  <a:tcPr marL="9525" marR="9525" marT="9525" anchor="b">
                    <a:lnL>
                      <a:noFill/>
                    </a:lnL>
                    <a:lnR>
                      <a:noFill/>
                    </a:lnR>
                    <a:lnT>
                      <a:noFill/>
                    </a:lnT>
                    <a:lnB>
                      <a:noFill/>
                    </a:lnB>
                    <a:noFill/>
                  </a:tcPr>
                </a:tc>
                <a:extLst>
                  <a:ext uri="{0D108BD9-81ED-4DB2-BD59-A6C34878D82A}">
                    <a16:rowId xmlns:a16="http://schemas.microsoft.com/office/drawing/2014/main" val="970781987"/>
                  </a:ext>
                </a:extLst>
              </a:tr>
            </a:tbl>
          </a:graphicData>
        </a:graphic>
      </p:graphicFrame>
      <p:sp>
        <p:nvSpPr>
          <p:cNvPr id="2" name="Slide Number Placeholder 1">
            <a:extLst>
              <a:ext uri="{FF2B5EF4-FFF2-40B4-BE49-F238E27FC236}">
                <a16:creationId xmlns:a16="http://schemas.microsoft.com/office/drawing/2014/main" id="{1928E7C8-C6FC-0D4E-6F48-BDDBE2307D5F}"/>
              </a:ext>
            </a:extLst>
          </p:cNvPr>
          <p:cNvSpPr>
            <a:spLocks noGrp="1"/>
          </p:cNvSpPr>
          <p:nvPr>
            <p:ph type="sldNum" idx="1"/>
          </p:nvPr>
        </p:nvSpPr>
        <p:spPr/>
        <p:txBody>
          <a:bodyPr/>
          <a:lstStyle/>
          <a:p>
            <a:pPr>
              <a:defRPr/>
            </a:pPr>
            <a:fld id="{DB6A8FA8-9520-446E-94DC-50F38B28EEC8}" type="slidenum">
              <a:rPr lang="en-BE" smtClean="0"/>
              <a:t>7</a:t>
            </a:fld>
            <a:endParaRPr lang="en-BE"/>
          </a:p>
        </p:txBody>
      </p:sp>
      <p:graphicFrame>
        <p:nvGraphicFramePr>
          <p:cNvPr id="5" name="Tabel 4">
            <a:extLst>
              <a:ext uri="{FF2B5EF4-FFF2-40B4-BE49-F238E27FC236}">
                <a16:creationId xmlns:a16="http://schemas.microsoft.com/office/drawing/2014/main" id="{956B2E9D-5C80-FFB9-738D-155A67795C71}"/>
              </a:ext>
            </a:extLst>
          </p:cNvPr>
          <p:cNvGraphicFramePr>
            <a:graphicFrameLocks noGrp="1"/>
          </p:cNvGraphicFramePr>
          <p:nvPr>
            <p:extLst>
              <p:ext uri="{D42A27DB-BD31-4B8C-83A1-F6EECF244321}">
                <p14:modId xmlns:p14="http://schemas.microsoft.com/office/powerpoint/2010/main" val="1205882675"/>
              </p:ext>
            </p:extLst>
          </p:nvPr>
        </p:nvGraphicFramePr>
        <p:xfrm>
          <a:off x="616889" y="3313813"/>
          <a:ext cx="6493107" cy="329565"/>
        </p:xfrm>
        <a:graphic>
          <a:graphicData uri="http://schemas.openxmlformats.org/drawingml/2006/table">
            <a:tbl>
              <a:tblPr bandRow="1">
                <a:tableStyleId>{5C22544A-7EE6-4342-B048-85BDC9FD1C3A}</a:tableStyleId>
              </a:tblPr>
              <a:tblGrid>
                <a:gridCol w="3731919">
                  <a:extLst>
                    <a:ext uri="{9D8B030D-6E8A-4147-A177-3AD203B41FA5}">
                      <a16:colId xmlns:a16="http://schemas.microsoft.com/office/drawing/2014/main" val="4143024006"/>
                    </a:ext>
                  </a:extLst>
                </a:gridCol>
                <a:gridCol w="2761188">
                  <a:extLst>
                    <a:ext uri="{9D8B030D-6E8A-4147-A177-3AD203B41FA5}">
                      <a16:colId xmlns:a16="http://schemas.microsoft.com/office/drawing/2014/main" val="2407952396"/>
                    </a:ext>
                  </a:extLst>
                </a:gridCol>
              </a:tblGrid>
              <a:tr h="302230">
                <a:tc>
                  <a:txBody>
                    <a:bodyPr/>
                    <a:lstStyle/>
                    <a:p>
                      <a:pPr algn="l" fontAlgn="b"/>
                      <a:r>
                        <a:rPr lang="nl-NL" sz="1800" b="1" i="0" u="none" strike="noStrike">
                          <a:solidFill>
                            <a:srgbClr val="000000"/>
                          </a:solidFill>
                          <a:effectLst/>
                          <a:latin typeface="Calibri"/>
                        </a:rPr>
                        <a:t>Total charge </a:t>
                      </a:r>
                      <a:r>
                        <a:rPr lang="nl-NL" sz="1800" b="1" i="0" u="none" strike="noStrike" err="1">
                          <a:solidFill>
                            <a:srgbClr val="000000"/>
                          </a:solidFill>
                          <a:effectLst/>
                          <a:latin typeface="Calibri"/>
                        </a:rPr>
                        <a:t>needed</a:t>
                      </a:r>
                      <a:r>
                        <a:rPr lang="nl-NL" sz="1800" b="1" i="0" u="none" strike="noStrike">
                          <a:solidFill>
                            <a:srgbClr val="000000"/>
                          </a:solidFill>
                          <a:effectLst/>
                          <a:latin typeface="Calibri"/>
                        </a:rPr>
                        <a:t> in </a:t>
                      </a:r>
                      <a:r>
                        <a:rPr lang="nl-NL" sz="1800" b="1" i="0" u="none" strike="noStrike" err="1">
                          <a:solidFill>
                            <a:srgbClr val="000000"/>
                          </a:solidFill>
                          <a:effectLst/>
                          <a:latin typeface="Calibri"/>
                        </a:rPr>
                        <a:t>daytime</a:t>
                      </a:r>
                      <a:r>
                        <a:rPr lang="nl-NL" sz="1800" b="1" i="0" u="none" strike="noStrike">
                          <a:solidFill>
                            <a:srgbClr val="000000"/>
                          </a:solidFill>
                          <a:effectLst/>
                          <a:latin typeface="Calibri"/>
                        </a:rPr>
                        <a:t>:</a:t>
                      </a:r>
                    </a:p>
                  </a:txBody>
                  <a:tcPr marL="9525" marR="9525" marT="9525" anchor="b">
                    <a:lnL>
                      <a:noFill/>
                    </a:lnL>
                    <a:lnR>
                      <a:noFill/>
                    </a:lnR>
                    <a:lnT>
                      <a:noFill/>
                    </a:lnT>
                    <a:lnB>
                      <a:noFill/>
                    </a:lnB>
                    <a:noFill/>
                  </a:tcPr>
                </a:tc>
                <a:tc>
                  <a:txBody>
                    <a:bodyPr/>
                    <a:lstStyle/>
                    <a:p>
                      <a:pPr lvl="0" algn="r">
                        <a:buNone/>
                      </a:pPr>
                      <a:r>
                        <a:rPr lang="nl-NL" sz="1800" b="0" i="0" u="none" strike="noStrike">
                          <a:solidFill>
                            <a:srgbClr val="000000"/>
                          </a:solidFill>
                          <a:effectLst/>
                          <a:latin typeface="Calibri"/>
                        </a:rPr>
                        <a:t>43 934.52</a:t>
                      </a:r>
                    </a:p>
                  </a:txBody>
                  <a:tcPr marL="9525" marR="9525" marT="9525" anchor="b">
                    <a:lnL>
                      <a:noFill/>
                    </a:lnL>
                    <a:lnR>
                      <a:noFill/>
                    </a:lnR>
                    <a:lnT>
                      <a:noFill/>
                    </a:lnT>
                    <a:lnB>
                      <a:noFill/>
                    </a:lnB>
                    <a:noFill/>
                  </a:tcPr>
                </a:tc>
                <a:extLst>
                  <a:ext uri="{0D108BD9-81ED-4DB2-BD59-A6C34878D82A}">
                    <a16:rowId xmlns:a16="http://schemas.microsoft.com/office/drawing/2014/main" val="1780718709"/>
                  </a:ext>
                </a:extLst>
              </a:tr>
            </a:tbl>
          </a:graphicData>
        </a:graphic>
      </p:graphicFrame>
      <p:graphicFrame>
        <p:nvGraphicFramePr>
          <p:cNvPr id="10" name="Tabel 9">
            <a:extLst>
              <a:ext uri="{FF2B5EF4-FFF2-40B4-BE49-F238E27FC236}">
                <a16:creationId xmlns:a16="http://schemas.microsoft.com/office/drawing/2014/main" id="{BB410F3C-9115-B75C-6739-4297189E7842}"/>
              </a:ext>
            </a:extLst>
          </p:cNvPr>
          <p:cNvGraphicFramePr>
            <a:graphicFrameLocks noGrp="1"/>
          </p:cNvGraphicFramePr>
          <p:nvPr>
            <p:extLst>
              <p:ext uri="{D42A27DB-BD31-4B8C-83A1-F6EECF244321}">
                <p14:modId xmlns:p14="http://schemas.microsoft.com/office/powerpoint/2010/main" val="1639931385"/>
              </p:ext>
            </p:extLst>
          </p:nvPr>
        </p:nvGraphicFramePr>
        <p:xfrm>
          <a:off x="625253" y="3881946"/>
          <a:ext cx="11127744" cy="2128302"/>
        </p:xfrm>
        <a:graphic>
          <a:graphicData uri="http://schemas.openxmlformats.org/drawingml/2006/table">
            <a:tbl>
              <a:tblPr bandRow="1">
                <a:tableStyleId>{5C22544A-7EE6-4342-B048-85BDC9FD1C3A}</a:tableStyleId>
              </a:tblPr>
              <a:tblGrid>
                <a:gridCol w="3138985">
                  <a:extLst>
                    <a:ext uri="{9D8B030D-6E8A-4147-A177-3AD203B41FA5}">
                      <a16:colId xmlns:a16="http://schemas.microsoft.com/office/drawing/2014/main" val="1073123493"/>
                    </a:ext>
                  </a:extLst>
                </a:gridCol>
                <a:gridCol w="744370">
                  <a:extLst>
                    <a:ext uri="{9D8B030D-6E8A-4147-A177-3AD203B41FA5}">
                      <a16:colId xmlns:a16="http://schemas.microsoft.com/office/drawing/2014/main" val="1276199583"/>
                    </a:ext>
                  </a:extLst>
                </a:gridCol>
                <a:gridCol w="833792">
                  <a:extLst>
                    <a:ext uri="{9D8B030D-6E8A-4147-A177-3AD203B41FA5}">
                      <a16:colId xmlns:a16="http://schemas.microsoft.com/office/drawing/2014/main" val="447019861"/>
                    </a:ext>
                  </a:extLst>
                </a:gridCol>
                <a:gridCol w="1663905">
                  <a:extLst>
                    <a:ext uri="{9D8B030D-6E8A-4147-A177-3AD203B41FA5}">
                      <a16:colId xmlns:a16="http://schemas.microsoft.com/office/drawing/2014/main" val="1787365336"/>
                    </a:ext>
                  </a:extLst>
                </a:gridCol>
                <a:gridCol w="2680033">
                  <a:extLst>
                    <a:ext uri="{9D8B030D-6E8A-4147-A177-3AD203B41FA5}">
                      <a16:colId xmlns:a16="http://schemas.microsoft.com/office/drawing/2014/main" val="1385405846"/>
                    </a:ext>
                  </a:extLst>
                </a:gridCol>
                <a:gridCol w="2066659">
                  <a:extLst>
                    <a:ext uri="{9D8B030D-6E8A-4147-A177-3AD203B41FA5}">
                      <a16:colId xmlns:a16="http://schemas.microsoft.com/office/drawing/2014/main" val="2551157956"/>
                    </a:ext>
                  </a:extLst>
                </a:gridCol>
              </a:tblGrid>
              <a:tr h="354717">
                <a:tc>
                  <a:txBody>
                    <a:bodyPr/>
                    <a:lstStyle/>
                    <a:p>
                      <a:pPr algn="ctr" fontAlgn="b"/>
                      <a:r>
                        <a:rPr lang="nl-NL" sz="1800" b="1" i="0" u="none" strike="noStrike">
                          <a:solidFill>
                            <a:srgbClr val="000000"/>
                          </a:solidFill>
                          <a:effectLst/>
                          <a:latin typeface="Calibri"/>
                        </a:rPr>
                        <a:t>Module Energy </a:t>
                      </a:r>
                      <a:r>
                        <a:rPr lang="nl-NL" sz="1800" b="1" i="0" u="none" strike="noStrike" err="1">
                          <a:solidFill>
                            <a:srgbClr val="000000"/>
                          </a:solidFill>
                          <a:effectLst/>
                          <a:latin typeface="Calibri"/>
                        </a:rPr>
                        <a:t>Harvesting</a:t>
                      </a:r>
                    </a:p>
                  </a:txBody>
                  <a:tcPr marL="9525" marR="9525" marT="9525"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endParaRPr lang="nl-NL" sz="1800" b="1" i="0" u="none" strike="noStrike">
                        <a:solidFill>
                          <a:srgbClr val="000000"/>
                        </a:solidFill>
                        <a:effectLst/>
                        <a:latin typeface="Calibri"/>
                      </a:endParaRP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endParaRPr lang="nl-NL" sz="1800" b="1" i="0" u="none" strike="noStrike">
                        <a:solidFill>
                          <a:srgbClr val="000000"/>
                        </a:solidFill>
                        <a:effectLst/>
                        <a:latin typeface="Calibri"/>
                      </a:endParaRP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endParaRPr lang="nl-NL" sz="1800" b="1" i="0" u="none" strike="noStrike">
                        <a:solidFill>
                          <a:srgbClr val="000000"/>
                        </a:solidFill>
                        <a:effectLst/>
                        <a:latin typeface="Calibri"/>
                      </a:endParaRP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endParaRPr lang="nl-NL" sz="1800" b="1" i="0" u="none" strike="noStrike">
                        <a:solidFill>
                          <a:srgbClr val="000000"/>
                        </a:solidFill>
                        <a:effectLst/>
                        <a:latin typeface="Calibri"/>
                      </a:endParaRP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endParaRPr lang="nl-NL" sz="1800" b="1" i="0" u="none" strike="noStrike">
                        <a:solidFill>
                          <a:srgbClr val="000000"/>
                        </a:solidFill>
                        <a:effectLst/>
                        <a:latin typeface="Calibri"/>
                      </a:endParaRPr>
                    </a:p>
                  </a:txBody>
                  <a:tcPr marL="9525" marR="9525" marT="9525"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48917533"/>
                  </a:ext>
                </a:extLst>
              </a:tr>
              <a:tr h="354717">
                <a:tc>
                  <a:txBody>
                    <a:bodyPr/>
                    <a:lstStyle/>
                    <a:p>
                      <a:pPr algn="l" fontAlgn="b"/>
                      <a:r>
                        <a:rPr lang="nl-NL" sz="1800" b="1" i="0" u="none" strike="noStrike">
                          <a:solidFill>
                            <a:srgbClr val="000000"/>
                          </a:solidFill>
                          <a:effectLst/>
                          <a:latin typeface="Calibri"/>
                        </a:rPr>
                        <a:t>Item</a:t>
                      </a: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EC/sec</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err="1">
                          <a:solidFill>
                            <a:srgbClr val="000000"/>
                          </a:solidFill>
                          <a:effectLst/>
                          <a:latin typeface="Calibri"/>
                        </a:rPr>
                        <a:t>Number</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err="1">
                          <a:solidFill>
                            <a:srgbClr val="000000"/>
                          </a:solidFill>
                          <a:effectLst/>
                          <a:latin typeface="Calibri"/>
                        </a:rPr>
                        <a:t>Duration</a:t>
                      </a:r>
                      <a:r>
                        <a:rPr lang="nl-NL" sz="1800" b="1" i="0" u="none" strike="noStrike">
                          <a:solidFill>
                            <a:srgbClr val="000000"/>
                          </a:solidFill>
                          <a:effectLst/>
                          <a:latin typeface="Calibri"/>
                        </a:rPr>
                        <a:t>/</a:t>
                      </a:r>
                      <a:r>
                        <a:rPr lang="nl-NL" sz="1800" b="1" i="0" u="none" strike="noStrike" err="1">
                          <a:solidFill>
                            <a:srgbClr val="000000"/>
                          </a:solidFill>
                          <a:effectLst/>
                          <a:latin typeface="Calibri"/>
                        </a:rPr>
                        <a:t>day</a:t>
                      </a:r>
                      <a:r>
                        <a:rPr lang="nl-NL" sz="1800" b="1" i="0" u="none" strike="noStrike">
                          <a:solidFill>
                            <a:srgbClr val="000000"/>
                          </a:solidFill>
                          <a:effectLst/>
                          <a:latin typeface="Calibri"/>
                        </a:rPr>
                        <a:t> (s)</a:t>
                      </a:r>
                      <a:endParaRPr lang="nl-NL" sz="1800" b="1" i="0" u="none" strike="noStrike" err="1">
                        <a:solidFill>
                          <a:srgbClr val="000000"/>
                        </a:solidFill>
                        <a:effectLst/>
                        <a:latin typeface="Calibri"/>
                      </a:endParaRP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Total </a:t>
                      </a:r>
                      <a:r>
                        <a:rPr lang="nl-NL" sz="1800" b="1" i="0" u="none" strike="noStrike" err="1">
                          <a:solidFill>
                            <a:srgbClr val="000000"/>
                          </a:solidFill>
                          <a:effectLst/>
                          <a:latin typeface="Calibri"/>
                        </a:rPr>
                        <a:t>harvested</a:t>
                      </a:r>
                      <a:r>
                        <a:rPr lang="nl-NL" sz="1800" b="1" i="0" u="none" strike="noStrike">
                          <a:solidFill>
                            <a:srgbClr val="000000"/>
                          </a:solidFill>
                          <a:effectLst/>
                          <a:latin typeface="Calibri"/>
                        </a:rPr>
                        <a:t> energy (EC)</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Charge of </a:t>
                      </a:r>
                      <a:r>
                        <a:rPr lang="nl-NL" sz="1800" b="1" i="0" u="none" strike="noStrike" err="1">
                          <a:solidFill>
                            <a:srgbClr val="000000"/>
                          </a:solidFill>
                          <a:effectLst/>
                          <a:latin typeface="Calibri"/>
                        </a:rPr>
                        <a:t>battery</a:t>
                      </a:r>
                      <a:r>
                        <a:rPr lang="nl-NL" sz="1800" b="1" i="0" u="none" strike="noStrike">
                          <a:solidFill>
                            <a:srgbClr val="000000"/>
                          </a:solidFill>
                          <a:effectLst/>
                          <a:latin typeface="Calibri"/>
                        </a:rPr>
                        <a:t> (%)</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10088110"/>
                  </a:ext>
                </a:extLst>
              </a:tr>
              <a:tr h="354717">
                <a:tc>
                  <a:txBody>
                    <a:bodyPr/>
                    <a:lstStyle/>
                    <a:p>
                      <a:pPr algn="l" fontAlgn="b"/>
                      <a:r>
                        <a:rPr lang="nl-NL" sz="1800" b="0" i="0" u="sng" strike="noStrike">
                          <a:solidFill>
                            <a:srgbClr val="0563C1"/>
                          </a:solidFill>
                          <a:effectLst/>
                          <a:latin typeface="Calibri"/>
                          <a:hlinkClick r:id="rId3"/>
                        </a:rPr>
                        <a:t>Gigantor XL Solar Array</a:t>
                      </a:r>
                      <a:endParaRPr lang="nl-NL" sz="1800" b="0" i="0" u="sng" strike="noStrike">
                        <a:solidFill>
                          <a:srgbClr val="0563C1"/>
                        </a:solidFill>
                        <a:effectLst/>
                        <a:latin typeface="Calibri"/>
                      </a:endParaRP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r" fontAlgn="b"/>
                      <a:r>
                        <a:rPr lang="nl-NL" sz="1800" b="0" i="0" u="none" strike="noStrike">
                          <a:solidFill>
                            <a:srgbClr val="000000"/>
                          </a:solidFill>
                          <a:effectLst/>
                          <a:latin typeface="Calibri"/>
                        </a:rPr>
                        <a:t>24,4</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nl-NL" sz="1800" b="0" i="0" u="none" strike="noStrike">
                          <a:solidFill>
                            <a:srgbClr val="000000"/>
                          </a:solidFill>
                          <a:effectLst/>
                          <a:latin typeface="Calibri"/>
                        </a:rPr>
                        <a:t>1</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nl-NL" sz="1800" b="0" i="0" u="none" strike="noStrike">
                          <a:solidFill>
                            <a:srgbClr val="000000"/>
                          </a:solidFill>
                          <a:effectLst/>
                          <a:latin typeface="Calibri"/>
                        </a:rPr>
                        <a:t>69 492</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1 695 604,8</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3 819,118965</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745052617"/>
                  </a:ext>
                </a:extLst>
              </a:tr>
              <a:tr h="354717">
                <a:tc>
                  <a:txBody>
                    <a:bodyPr/>
                    <a:lstStyle/>
                    <a:p>
                      <a:pPr algn="l" fontAlgn="b"/>
                      <a:r>
                        <a:rPr lang="nl-NL" sz="1800" b="0" i="0" u="sng" strike="noStrike">
                          <a:solidFill>
                            <a:srgbClr val="0563C1"/>
                          </a:solidFill>
                          <a:effectLst/>
                          <a:latin typeface="Calibri"/>
                          <a:hlinkClick r:id="rId4"/>
                        </a:rPr>
                        <a:t>OX-STAT-XL Photovoltaic Panels</a:t>
                      </a:r>
                      <a:endParaRPr lang="nl-NL" sz="1800" b="0" i="0" u="sng" strike="noStrike">
                        <a:solidFill>
                          <a:srgbClr val="0563C1"/>
                        </a:solidFill>
                        <a:effectLst/>
                        <a:latin typeface="Calibri"/>
                      </a:endParaRP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1800" b="0" i="0" u="none" strike="noStrike">
                          <a:solidFill>
                            <a:srgbClr val="000000"/>
                          </a:solidFill>
                          <a:effectLst/>
                          <a:latin typeface="Calibri"/>
                        </a:rPr>
                        <a:t>2,8</a:t>
                      </a:r>
                    </a:p>
                  </a:txBody>
                  <a:tcPr marL="9525" marR="9525" marT="9525" anchor="b">
                    <a:lnL>
                      <a:noFill/>
                    </a:lnL>
                    <a:lnR>
                      <a:noFill/>
                    </a:lnR>
                    <a:lnT>
                      <a:noFill/>
                    </a:lnT>
                    <a:lnB>
                      <a:noFill/>
                    </a:lnB>
                    <a:noFill/>
                  </a:tcPr>
                </a:tc>
                <a:tc>
                  <a:txBody>
                    <a:bodyPr/>
                    <a:lstStyle/>
                    <a:p>
                      <a:pPr algn="ctr" fontAlgn="b"/>
                      <a:r>
                        <a:rPr lang="nl-NL" sz="1800" b="0" i="0" u="none" strike="noStrike">
                          <a:solidFill>
                            <a:srgbClr val="000000"/>
                          </a:solidFill>
                          <a:effectLst/>
                          <a:latin typeface="Calibri"/>
                        </a:rPr>
                        <a:t>1</a:t>
                      </a:r>
                    </a:p>
                  </a:txBody>
                  <a:tcPr marL="9525" marR="9525" marT="9525" anchor="b">
                    <a:lnL>
                      <a:noFill/>
                    </a:lnL>
                    <a:lnR>
                      <a:noFill/>
                    </a:lnR>
                    <a:lnT>
                      <a:noFill/>
                    </a:lnT>
                    <a:lnB>
                      <a:noFill/>
                    </a:lnB>
                    <a:noFill/>
                  </a:tcPr>
                </a:tc>
                <a:tc>
                  <a:txBody>
                    <a:bodyPr/>
                    <a:lstStyle/>
                    <a:p>
                      <a:pPr algn="ctr" fontAlgn="b"/>
                      <a:r>
                        <a:rPr lang="nl-NL" sz="1800" b="0" i="0" u="none" strike="noStrike">
                          <a:solidFill>
                            <a:srgbClr val="000000"/>
                          </a:solidFill>
                          <a:effectLst/>
                          <a:latin typeface="Calibri"/>
                        </a:rPr>
                        <a:t>69 492</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latin typeface="Calibri"/>
                        </a:rPr>
                        <a:t>194 577,6</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latin typeface="Calibri"/>
                        </a:rPr>
                        <a:t>438,2595534</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930957798"/>
                  </a:ext>
                </a:extLst>
              </a:tr>
              <a:tr h="354717">
                <a:tc>
                  <a:txBody>
                    <a:bodyPr/>
                    <a:lstStyle/>
                    <a:p>
                      <a:pPr algn="l" fontAlgn="b"/>
                      <a:r>
                        <a:rPr lang="nl-NL" sz="1800" b="0" i="0" u="sng" strike="noStrike">
                          <a:solidFill>
                            <a:srgbClr val="0563C1"/>
                          </a:solidFill>
                          <a:effectLst/>
                          <a:highlight>
                            <a:srgbClr val="00FF00"/>
                          </a:highlight>
                          <a:latin typeface="Calibri"/>
                          <a:hlinkClick r:id="rId5">
                            <a:extLst>
                              <a:ext uri="{A12FA001-AC4F-418D-AE19-62706E023703}">
                                <ahyp:hlinkClr xmlns:ahyp="http://schemas.microsoft.com/office/drawing/2018/hyperlinkcolor" val="tx"/>
                              </a:ext>
                            </a:extLst>
                          </a:hlinkClick>
                        </a:rPr>
                        <a:t>OX-STAT Photovoltaic Panels</a:t>
                      </a:r>
                      <a:endParaRPr lang="nl-NL" sz="1800" b="0" i="0" u="sng" strike="noStrike">
                        <a:solidFill>
                          <a:srgbClr val="0563C1"/>
                        </a:solidFill>
                        <a:effectLst/>
                        <a:highlight>
                          <a:srgbClr val="00FF00"/>
                        </a:highlight>
                        <a:latin typeface="Calibri"/>
                      </a:endParaRP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1800" b="0" i="0" u="none" strike="noStrike">
                          <a:solidFill>
                            <a:srgbClr val="000000"/>
                          </a:solidFill>
                          <a:effectLst/>
                          <a:highlight>
                            <a:srgbClr val="00FF00"/>
                          </a:highlight>
                          <a:latin typeface="Calibri"/>
                        </a:rPr>
                        <a:t>0,35</a:t>
                      </a:r>
                    </a:p>
                  </a:txBody>
                  <a:tcPr marL="9525" marR="9525" marT="9525" anchor="b">
                    <a:lnL>
                      <a:noFill/>
                    </a:lnL>
                    <a:lnR>
                      <a:noFill/>
                    </a:lnR>
                    <a:lnT>
                      <a:noFill/>
                    </a:lnT>
                    <a:lnB>
                      <a:noFill/>
                    </a:lnB>
                    <a:noFill/>
                  </a:tcPr>
                </a:tc>
                <a:tc>
                  <a:txBody>
                    <a:bodyPr/>
                    <a:lstStyle/>
                    <a:p>
                      <a:pPr algn="ctr" fontAlgn="b"/>
                      <a:r>
                        <a:rPr lang="nl-NL" sz="1800" b="0" i="0" u="none" strike="noStrike">
                          <a:solidFill>
                            <a:srgbClr val="000000"/>
                          </a:solidFill>
                          <a:effectLst/>
                          <a:highlight>
                            <a:srgbClr val="00FF00"/>
                          </a:highlight>
                          <a:latin typeface="Calibri"/>
                        </a:rPr>
                        <a:t>3</a:t>
                      </a:r>
                    </a:p>
                  </a:txBody>
                  <a:tcPr marL="9525" marR="9525" marT="9525" anchor="b">
                    <a:lnL>
                      <a:noFill/>
                    </a:lnL>
                    <a:lnR>
                      <a:noFill/>
                    </a:lnR>
                    <a:lnT>
                      <a:noFill/>
                    </a:lnT>
                    <a:lnB>
                      <a:noFill/>
                    </a:lnB>
                    <a:noFill/>
                  </a:tcPr>
                </a:tc>
                <a:tc>
                  <a:txBody>
                    <a:bodyPr/>
                    <a:lstStyle/>
                    <a:p>
                      <a:pPr algn="ctr" fontAlgn="b"/>
                      <a:r>
                        <a:rPr lang="nl-NL" sz="1800" b="0" i="0" u="none" strike="noStrike">
                          <a:solidFill>
                            <a:srgbClr val="000000"/>
                          </a:solidFill>
                          <a:effectLst/>
                          <a:highlight>
                            <a:srgbClr val="00FF00"/>
                          </a:highlight>
                          <a:latin typeface="Calibri"/>
                        </a:rPr>
                        <a:t>69 492</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highlight>
                            <a:srgbClr val="00FF00"/>
                          </a:highlight>
                          <a:latin typeface="Calibri"/>
                        </a:rPr>
                        <a:t>729 66,6</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highlight>
                            <a:srgbClr val="00FF00"/>
                          </a:highlight>
                          <a:latin typeface="Calibri"/>
                        </a:rPr>
                        <a:t>166,0803396</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723496556"/>
                  </a:ext>
                </a:extLst>
              </a:tr>
              <a:tr h="354717">
                <a:tc>
                  <a:txBody>
                    <a:bodyPr/>
                    <a:lstStyle/>
                    <a:p>
                      <a:pPr algn="l" fontAlgn="b"/>
                      <a:r>
                        <a:rPr lang="nl-NL" sz="1800" b="0" i="0" u="sng" strike="noStrike">
                          <a:solidFill>
                            <a:srgbClr val="0563C1"/>
                          </a:solidFill>
                          <a:effectLst/>
                          <a:latin typeface="Calibri"/>
                          <a:hlinkClick r:id="rId6"/>
                        </a:rPr>
                        <a:t>SP-L 1x6 Photovoltaic Panels</a:t>
                      </a:r>
                      <a:endParaRPr lang="nl-NL" sz="1800" b="0" i="0" u="sng" strike="noStrike">
                        <a:solidFill>
                          <a:srgbClr val="0563C1"/>
                        </a:solidFill>
                        <a:effectLst/>
                        <a:latin typeface="Calibri"/>
                      </a:endParaRPr>
                    </a:p>
                  </a:txBody>
                  <a:tcPr marL="9525" marR="9525" marT="9525"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nl-NL" sz="1800" b="0" i="0" u="none" strike="noStrike">
                          <a:solidFill>
                            <a:srgbClr val="000000"/>
                          </a:solidFill>
                          <a:effectLst/>
                          <a:latin typeface="Calibri"/>
                        </a:rPr>
                        <a:t>1,64</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r>
                        <a:rPr lang="nl-NL" sz="1800" b="0" i="0" u="none" strike="noStrike">
                          <a:solidFill>
                            <a:srgbClr val="000000"/>
                          </a:solidFill>
                          <a:effectLst/>
                          <a:latin typeface="Calibri"/>
                        </a:rPr>
                        <a:t>1</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r>
                        <a:rPr lang="nl-NL" sz="1800" b="0" i="0" u="none" strike="noStrike">
                          <a:solidFill>
                            <a:srgbClr val="000000"/>
                          </a:solidFill>
                          <a:effectLst/>
                          <a:latin typeface="Calibri"/>
                        </a:rPr>
                        <a:t>69 492</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113 966,88</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256,6948813</a:t>
                      </a:r>
                    </a:p>
                  </a:txBody>
                  <a:tcPr marL="9525" marR="9525" marT="9525"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16059240"/>
                  </a:ext>
                </a:extLst>
              </a:tr>
            </a:tbl>
          </a:graphicData>
        </a:graphic>
      </p:graphicFrame>
    </p:spTree>
    <p:extLst>
      <p:ext uri="{BB962C8B-B14F-4D97-AF65-F5344CB8AC3E}">
        <p14:creationId xmlns:p14="http://schemas.microsoft.com/office/powerpoint/2010/main" val="2636315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9"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Logical Architecture</a:t>
            </a:r>
            <a:endParaRPr lang="en-GB" sz="3800" b="0" strike="noStrike" spc="-1">
              <a:solidFill>
                <a:srgbClr val="002E65"/>
              </a:solidFill>
              <a:latin typeface="Trebuchet MS"/>
            </a:endParaRPr>
          </a:p>
        </p:txBody>
      </p:sp>
      <p:sp>
        <p:nvSpPr>
          <p:cNvPr id="3" name="Slide Number Placeholder 2">
            <a:extLst>
              <a:ext uri="{FF2B5EF4-FFF2-40B4-BE49-F238E27FC236}">
                <a16:creationId xmlns:a16="http://schemas.microsoft.com/office/drawing/2014/main" id="{167B707D-1EDD-A04D-B233-8552E0766E07}"/>
              </a:ext>
            </a:extLst>
          </p:cNvPr>
          <p:cNvSpPr>
            <a:spLocks noGrp="1"/>
          </p:cNvSpPr>
          <p:nvPr>
            <p:ph type="sldNum" idx="1"/>
          </p:nvPr>
        </p:nvSpPr>
        <p:spPr/>
        <p:txBody>
          <a:bodyPr/>
          <a:lstStyle/>
          <a:p>
            <a:pPr>
              <a:defRPr/>
            </a:pPr>
            <a:fld id="{DB6A8FA8-9520-446E-94DC-50F38B28EEC8}" type="slidenum">
              <a:rPr lang="en-BE" smtClean="0"/>
              <a:t>8</a:t>
            </a:fld>
            <a:endParaRPr lang="en-BE"/>
          </a:p>
        </p:txBody>
      </p:sp>
      <p:pic>
        <p:nvPicPr>
          <p:cNvPr id="5" name="Graphic 4">
            <a:extLst>
              <a:ext uri="{FF2B5EF4-FFF2-40B4-BE49-F238E27FC236}">
                <a16:creationId xmlns:a16="http://schemas.microsoft.com/office/drawing/2014/main" id="{E4F24495-A7F1-59E1-BCB5-CB290395FF2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778" y="1240683"/>
            <a:ext cx="12164827" cy="5608828"/>
          </a:xfrm>
          <a:prstGeom prst="rect">
            <a:avLst/>
          </a:prstGeom>
        </p:spPr>
      </p:pic>
    </p:spTree>
    <p:extLst>
      <p:ext uri="{BB962C8B-B14F-4D97-AF65-F5344CB8AC3E}">
        <p14:creationId xmlns:p14="http://schemas.microsoft.com/office/powerpoint/2010/main" val="717649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12"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Physical Architecture</a:t>
            </a:r>
            <a:endParaRPr lang="en-GB" sz="3800" b="0" strike="noStrike" spc="-1">
              <a:solidFill>
                <a:srgbClr val="002E65"/>
              </a:solidFill>
              <a:latin typeface="Trebuchet MS"/>
            </a:endParaRPr>
          </a:p>
        </p:txBody>
      </p:sp>
      <p:sp>
        <p:nvSpPr>
          <p:cNvPr id="3" name="Slide Number Placeholder 2">
            <a:extLst>
              <a:ext uri="{FF2B5EF4-FFF2-40B4-BE49-F238E27FC236}">
                <a16:creationId xmlns:a16="http://schemas.microsoft.com/office/drawing/2014/main" id="{CC1B1AB6-2BFA-3407-A6D6-1E3FC151F035}"/>
              </a:ext>
            </a:extLst>
          </p:cNvPr>
          <p:cNvSpPr>
            <a:spLocks noGrp="1"/>
          </p:cNvSpPr>
          <p:nvPr>
            <p:ph type="sldNum" idx="1"/>
          </p:nvPr>
        </p:nvSpPr>
        <p:spPr/>
        <p:txBody>
          <a:bodyPr/>
          <a:lstStyle/>
          <a:p>
            <a:pPr>
              <a:defRPr/>
            </a:pPr>
            <a:fld id="{DB6A8FA8-9520-446E-94DC-50F38B28EEC8}" type="slidenum">
              <a:rPr lang="en-BE" smtClean="0"/>
              <a:t>9</a:t>
            </a:fld>
            <a:endParaRPr lang="en-BE"/>
          </a:p>
        </p:txBody>
      </p:sp>
      <p:pic>
        <p:nvPicPr>
          <p:cNvPr id="2" name="Graphic 1">
            <a:extLst>
              <a:ext uri="{FF2B5EF4-FFF2-40B4-BE49-F238E27FC236}">
                <a16:creationId xmlns:a16="http://schemas.microsoft.com/office/drawing/2014/main" id="{6509BD09-6B21-0BC2-68C6-F7E720552E1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035552" y="1040296"/>
            <a:ext cx="7789592" cy="5815496"/>
          </a:xfrm>
          <a:prstGeom prst="rect">
            <a:avLst/>
          </a:prstGeom>
        </p:spPr>
      </p:pic>
    </p:spTree>
  </p:cSld>
  <p:clrMapOvr>
    <a:masterClrMapping/>
  </p:clrMapOvr>
</p:sld>
</file>

<file path=ppt/theme/theme1.xml><?xml version="1.0" encoding="utf-8"?>
<a:theme xmlns:a="http://schemas.openxmlformats.org/drawingml/2006/main" name="UAntwerpen_titleslides">
  <a:themeElements>
    <a:clrScheme name="UA - TI">
      <a:dk1>
        <a:srgbClr val="002E65"/>
      </a:dk1>
      <a:lt1>
        <a:srgbClr val="FFFFFF"/>
      </a:lt1>
      <a:dk2>
        <a:srgbClr val="002E65"/>
      </a:dk2>
      <a:lt2>
        <a:srgbClr val="BBCCCC"/>
      </a:lt2>
      <a:accent1>
        <a:srgbClr val="002E65"/>
      </a:accent1>
      <a:accent2>
        <a:srgbClr val="B10097"/>
      </a:accent2>
      <a:accent3>
        <a:srgbClr val="EA2C38"/>
      </a:accent3>
      <a:accent4>
        <a:srgbClr val="ADA500"/>
      </a:accent4>
      <a:accent5>
        <a:srgbClr val="AC242A"/>
      </a:accent5>
      <a:accent6>
        <a:srgbClr val="7575CB"/>
      </a:accent6>
      <a:hlink>
        <a:srgbClr val="006CA9"/>
      </a:hlink>
      <a:folHlink>
        <a:srgbClr val="D2082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ppt/theme/theme2.xml><?xml version="1.0" encoding="utf-8"?>
<a:theme xmlns:a="http://schemas.openxmlformats.org/drawingml/2006/main" name="UAntwerpen_titleslides">
  <a:themeElements>
    <a:clrScheme name="UA - TI">
      <a:dk1>
        <a:srgbClr val="002E65"/>
      </a:dk1>
      <a:lt1>
        <a:srgbClr val="FFFFFF"/>
      </a:lt1>
      <a:dk2>
        <a:srgbClr val="002E65"/>
      </a:dk2>
      <a:lt2>
        <a:srgbClr val="BBCCCC"/>
      </a:lt2>
      <a:accent1>
        <a:srgbClr val="002E65"/>
      </a:accent1>
      <a:accent2>
        <a:srgbClr val="B10097"/>
      </a:accent2>
      <a:accent3>
        <a:srgbClr val="EA2C38"/>
      </a:accent3>
      <a:accent4>
        <a:srgbClr val="ADA500"/>
      </a:accent4>
      <a:accent5>
        <a:srgbClr val="AC242A"/>
      </a:accent5>
      <a:accent6>
        <a:srgbClr val="7575CB"/>
      </a:accent6>
      <a:hlink>
        <a:srgbClr val="006CA9"/>
      </a:hlink>
      <a:folHlink>
        <a:srgbClr val="D2082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ppt/theme/theme3.xml><?xml version="1.0" encoding="utf-8"?>
<a:theme xmlns:a="http://schemas.openxmlformats.org/drawingml/2006/main" name="UAntwerpen-content">
  <a:themeElements>
    <a:clrScheme name="UA - TI">
      <a:dk1>
        <a:srgbClr val="002E65"/>
      </a:dk1>
      <a:lt1>
        <a:srgbClr val="FFFFFF"/>
      </a:lt1>
      <a:dk2>
        <a:srgbClr val="002E65"/>
      </a:dk2>
      <a:lt2>
        <a:srgbClr val="BBCCCC"/>
      </a:lt2>
      <a:accent1>
        <a:srgbClr val="002E65"/>
      </a:accent1>
      <a:accent2>
        <a:srgbClr val="B10097"/>
      </a:accent2>
      <a:accent3>
        <a:srgbClr val="EA2C38"/>
      </a:accent3>
      <a:accent4>
        <a:srgbClr val="ADA500"/>
      </a:accent4>
      <a:accent5>
        <a:srgbClr val="AC242A"/>
      </a:accent5>
      <a:accent6>
        <a:srgbClr val="7575CB"/>
      </a:accent6>
      <a:hlink>
        <a:srgbClr val="006CA9"/>
      </a:hlink>
      <a:folHlink>
        <a:srgbClr val="D2082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ppt/theme/theme4.xml><?xml version="1.0" encoding="utf-8"?>
<a:theme xmlns:a="http://schemas.openxmlformats.org/drawingml/2006/main" name="UAntwerpen_titleslides">
  <a:themeElements>
    <a:clrScheme name="UA - TI">
      <a:dk1>
        <a:srgbClr val="002E65"/>
      </a:dk1>
      <a:lt1>
        <a:srgbClr val="FFFFFF"/>
      </a:lt1>
      <a:dk2>
        <a:srgbClr val="002E65"/>
      </a:dk2>
      <a:lt2>
        <a:srgbClr val="BBCCCC"/>
      </a:lt2>
      <a:accent1>
        <a:srgbClr val="002E65"/>
      </a:accent1>
      <a:accent2>
        <a:srgbClr val="B10097"/>
      </a:accent2>
      <a:accent3>
        <a:srgbClr val="EA2C38"/>
      </a:accent3>
      <a:accent4>
        <a:srgbClr val="ADA500"/>
      </a:accent4>
      <a:accent5>
        <a:srgbClr val="AC242A"/>
      </a:accent5>
      <a:accent6>
        <a:srgbClr val="7575CB"/>
      </a:accent6>
      <a:hlink>
        <a:srgbClr val="006CA9"/>
      </a:hlink>
      <a:folHlink>
        <a:srgbClr val="D2082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02E65"/>
      </a:dk2>
      <a:lt2>
        <a:srgbClr val="BBCCCC"/>
      </a:lt2>
      <a:accent1>
        <a:srgbClr val="002E65"/>
      </a:accent1>
      <a:accent2>
        <a:srgbClr val="B10097"/>
      </a:accent2>
      <a:accent3>
        <a:srgbClr val="EA2C38"/>
      </a:accent3>
      <a:accent4>
        <a:srgbClr val="ADA500"/>
      </a:accent4>
      <a:accent5>
        <a:srgbClr val="AC242A"/>
      </a:accent5>
      <a:accent6>
        <a:srgbClr val="7575CB"/>
      </a:accent6>
      <a:hlink>
        <a:srgbClr val="006CA9"/>
      </a:hlink>
      <a:folHlink>
        <a:srgbClr val="D2082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vdp_powerpoint</Template>
  <Application>Microsoft Office PowerPoint</Application>
  <PresentationFormat>Breedbeeld</PresentationFormat>
  <Slides>18</Slides>
  <Notes>17</Notes>
  <HiddenSlides>1</HiddenSlides>
  <ScaleCrop>false</ScaleCrop>
  <HeadingPairs>
    <vt:vector size="4" baseType="variant">
      <vt:variant>
        <vt:lpstr>Thema</vt:lpstr>
      </vt:variant>
      <vt:variant>
        <vt:i4>4</vt:i4>
      </vt:variant>
      <vt:variant>
        <vt:lpstr>Diatitels</vt:lpstr>
      </vt:variant>
      <vt:variant>
        <vt:i4>18</vt:i4>
      </vt:variant>
    </vt:vector>
  </HeadingPairs>
  <TitlesOfParts>
    <vt:vector size="22" baseType="lpstr">
      <vt:lpstr>UAntwerpen_titleslides</vt:lpstr>
      <vt:lpstr>UAntwerpen_titleslides</vt:lpstr>
      <vt:lpstr>UAntwerpen-content</vt:lpstr>
      <vt:lpstr>UAntwerpen_titleslides</vt:lpstr>
      <vt:lpstr>Dark Farmers</vt:lpstr>
      <vt:lpstr>PowerPoint-presentatie</vt:lpstr>
      <vt:lpstr>Mission</vt:lpstr>
      <vt:lpstr>System requirements and constrains </vt:lpstr>
      <vt:lpstr>System requirements and constrains </vt:lpstr>
      <vt:lpstr>System requirements and constrains </vt:lpstr>
      <vt:lpstr>System requirements and constrains </vt:lpstr>
      <vt:lpstr>Logical Architecture</vt:lpstr>
      <vt:lpstr>Physical Architecture</vt:lpstr>
      <vt:lpstr>Physical Assembly</vt:lpstr>
      <vt:lpstr>Controller Architecture</vt:lpstr>
      <vt:lpstr>Demo</vt:lpstr>
      <vt:lpstr>Budget - Outcome</vt:lpstr>
      <vt:lpstr>PowerPoint-presentatie</vt:lpstr>
      <vt:lpstr>Operational entities</vt:lpstr>
      <vt:lpstr>Operational capabilities</vt:lpstr>
      <vt:lpstr>Operational architecture</vt:lpstr>
      <vt:lpstr>PowerPoint-presentatie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MBSE - Dark Farmers</dc:title>
  <dc:subject/>
  <dc:creator>Robbe Elsermans;Rehmat Khan;Ahmad Sakleya;Berkay Yildirim</dc:creator>
  <dc:description/>
  <cp:revision>15</cp:revision>
  <dcterms:created xsi:type="dcterms:W3CDTF">2020-12-07T09:05:54Z</dcterms:created>
  <dcterms:modified xsi:type="dcterms:W3CDTF">2025-01-07T10:37:28Z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0x010100707C9875C091B247AB9617006510CC43</vt:lpwstr>
  </property>
  <property fmtid="{D5CDD505-2E9C-101B-9397-08002B2CF9AE}" pid="3" name="MMClips">
    <vt:i4>2</vt:i4>
  </property>
  <property fmtid="{D5CDD505-2E9C-101B-9397-08002B2CF9AE}" pid="4" name="Notes">
    <vt:i4>13</vt:i4>
  </property>
  <property fmtid="{D5CDD505-2E9C-101B-9397-08002B2CF9AE}" pid="5" name="PresentationFormat">
    <vt:lpwstr>On-screen Show (4:3)</vt:lpwstr>
  </property>
  <property fmtid="{D5CDD505-2E9C-101B-9397-08002B2CF9AE}" pid="6" name="Slides">
    <vt:i4>13</vt:i4>
  </property>
</Properties>
</file>

<file path=docProps/thumbnail.jpeg>
</file>